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d7b7077d1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f38e43ac44cba"/>
  </p:sldMasterIdLst>
  <p:sldIdLst>
    <p:sldId xmlns:r="http://schemas.openxmlformats.org/officeDocument/2006/relationships" id="256" r:id="Rdc97624e2ff64f01"/>
    <p:sldId xmlns:r="http://schemas.openxmlformats.org/officeDocument/2006/relationships" id="257" r:id="R55316366c95a4d66"/>
    <p:sldId xmlns:r="http://schemas.openxmlformats.org/officeDocument/2006/relationships" id="258" r:id="R0369f8285faa4883"/>
    <p:sldId xmlns:r="http://schemas.openxmlformats.org/officeDocument/2006/relationships" id="259" r:id="Rea17dcecd98749c7"/>
    <p:sldId xmlns:r="http://schemas.openxmlformats.org/officeDocument/2006/relationships" id="260" r:id="R73a4e234a0624c7d"/>
    <p:sldId xmlns:r="http://schemas.openxmlformats.org/officeDocument/2006/relationships" id="261" r:id="R0243339865bc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f38e43ac44cba" /><Relationship Type="http://schemas.openxmlformats.org/officeDocument/2006/relationships/slide" Target="/ppt/slides/slide1.xml" Id="Rdc97624e2ff64f01" /><Relationship Type="http://schemas.openxmlformats.org/officeDocument/2006/relationships/slide" Target="/ppt/slides/slide2.xml" Id="R55316366c95a4d66" /><Relationship Type="http://schemas.openxmlformats.org/officeDocument/2006/relationships/slide" Target="/ppt/slides/slide3.xml" Id="R0369f8285faa4883" /><Relationship Type="http://schemas.openxmlformats.org/officeDocument/2006/relationships/slide" Target="/ppt/slides/slide4.xml" Id="Rea17dcecd98749c7" /><Relationship Type="http://schemas.openxmlformats.org/officeDocument/2006/relationships/slide" Target="/ppt/slides/slide5.xml" Id="R73a4e234a0624c7d" /><Relationship Type="http://schemas.openxmlformats.org/officeDocument/2006/relationships/slide" Target="/ppt/slides/slide6.xml" Id="R0243339865bc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567b4335e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742be3e634453" /><Relationship Type="http://schemas.openxmlformats.org/officeDocument/2006/relationships/theme" Target="/ppt/slideMasters/theme/theme1.xml" Id="R317376b508d4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742be3e63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8e1abbc3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84aea33a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3b59d77ae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60359b0cd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e8b4d9d064f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6e3bfce2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917 861 900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