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80e284f53148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d58da465e64c01"/>
  </p:sldMasterIdLst>
  <p:sldIdLst>
    <p:sldId xmlns:r="http://schemas.openxmlformats.org/officeDocument/2006/relationships" id="256" r:id="R7851753a731b446d"/>
    <p:sldId xmlns:r="http://schemas.openxmlformats.org/officeDocument/2006/relationships" id="257" r:id="R418e929bc6f54a95"/>
    <p:sldId xmlns:r="http://schemas.openxmlformats.org/officeDocument/2006/relationships" id="258" r:id="R225dfd3c55c64905"/>
    <p:sldId xmlns:r="http://schemas.openxmlformats.org/officeDocument/2006/relationships" id="259" r:id="R89152812faff4c6a"/>
    <p:sldId xmlns:r="http://schemas.openxmlformats.org/officeDocument/2006/relationships" id="260" r:id="Rb1864a719a104bc1"/>
    <p:sldId xmlns:r="http://schemas.openxmlformats.org/officeDocument/2006/relationships" id="261" r:id="Rc8006162247848ac"/>
    <p:sldId xmlns:r="http://schemas.openxmlformats.org/officeDocument/2006/relationships" id="262" r:id="R401a754b1e7846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d58da465e64c01" /><Relationship Type="http://schemas.openxmlformats.org/officeDocument/2006/relationships/slide" Target="/ppt/slides/slide1.xml" Id="R7851753a731b446d" /><Relationship Type="http://schemas.openxmlformats.org/officeDocument/2006/relationships/slide" Target="/ppt/slides/slide2.xml" Id="R418e929bc6f54a95" /><Relationship Type="http://schemas.openxmlformats.org/officeDocument/2006/relationships/slide" Target="/ppt/slides/slide3.xml" Id="R225dfd3c55c64905" /><Relationship Type="http://schemas.openxmlformats.org/officeDocument/2006/relationships/slide" Target="/ppt/slides/slide4.xml" Id="R89152812faff4c6a" /><Relationship Type="http://schemas.openxmlformats.org/officeDocument/2006/relationships/slide" Target="/ppt/slides/slide5.xml" Id="Rb1864a719a104bc1" /><Relationship Type="http://schemas.openxmlformats.org/officeDocument/2006/relationships/slide" Target="/ppt/slides/slide6.xml" Id="Rc8006162247848ac" /><Relationship Type="http://schemas.openxmlformats.org/officeDocument/2006/relationships/slide" Target="/ppt/slides/slide7.xml" Id="R401a754b1e7846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c6ef235b3e49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cfc12a47fa40dc" /><Relationship Type="http://schemas.openxmlformats.org/officeDocument/2006/relationships/theme" Target="/ppt/slideMasters/theme/theme1.xml" Id="R7781eade878a44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3cfc12a47fa40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06c54d796a49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ddac9e127940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c70f76a514dc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7850e201cc4f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e0075776ea40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baac9425c34ed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b4cacc31b34f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RØRLEGGER SVEIN ANDERSEN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SVEIN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RØRLEGGER SVEIN ANDERSEN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SVEIN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SVEIN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SVEIN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9 824 757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22 311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−92 422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991 605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5 113 171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SVEIN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VARDE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SVEIN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Vetle Mules veg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3944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917 857 296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SVEIN ANDERSEN AS</a:t>
            </a:r>
          </a:p>
        </p:txBody>
      </p:sp>
    </p:spTree>
  </p:cSld>
  <p:clrMapOvr>
    <a:masterClrMapping xmlns:a="http://schemas.openxmlformats.org/drawingml/2006/main"/>
  </p:clrMapOvr>
</p:sld>
</file>