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2d58f2f15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f26834d67e4213"/>
  </p:sldMasterIdLst>
  <p:sldIdLst>
    <p:sldId xmlns:r="http://schemas.openxmlformats.org/officeDocument/2006/relationships" id="256" r:id="R645be97da0514da1"/>
    <p:sldId xmlns:r="http://schemas.openxmlformats.org/officeDocument/2006/relationships" id="257" r:id="R4c09a26131194276"/>
    <p:sldId xmlns:r="http://schemas.openxmlformats.org/officeDocument/2006/relationships" id="258" r:id="R9f92b41994ac43e6"/>
    <p:sldId xmlns:r="http://schemas.openxmlformats.org/officeDocument/2006/relationships" id="259" r:id="Rba721485b0294fc5"/>
    <p:sldId xmlns:r="http://schemas.openxmlformats.org/officeDocument/2006/relationships" id="260" r:id="R9f1b10a21b224ba7"/>
    <p:sldId xmlns:r="http://schemas.openxmlformats.org/officeDocument/2006/relationships" id="261" r:id="Rbf3760aee08a4324"/>
    <p:sldId xmlns:r="http://schemas.openxmlformats.org/officeDocument/2006/relationships" id="262" r:id="R42fe2949b9184c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26834d67e4213" /><Relationship Type="http://schemas.openxmlformats.org/officeDocument/2006/relationships/slide" Target="/ppt/slides/slide1.xml" Id="R645be97da0514da1" /><Relationship Type="http://schemas.openxmlformats.org/officeDocument/2006/relationships/slide" Target="/ppt/slides/slide2.xml" Id="R4c09a26131194276" /><Relationship Type="http://schemas.openxmlformats.org/officeDocument/2006/relationships/slide" Target="/ppt/slides/slide3.xml" Id="R9f92b41994ac43e6" /><Relationship Type="http://schemas.openxmlformats.org/officeDocument/2006/relationships/slide" Target="/ppt/slides/slide4.xml" Id="Rba721485b0294fc5" /><Relationship Type="http://schemas.openxmlformats.org/officeDocument/2006/relationships/slide" Target="/ppt/slides/slide5.xml" Id="R9f1b10a21b224ba7" /><Relationship Type="http://schemas.openxmlformats.org/officeDocument/2006/relationships/slide" Target="/ppt/slides/slide6.xml" Id="Rbf3760aee08a4324" /><Relationship Type="http://schemas.openxmlformats.org/officeDocument/2006/relationships/slide" Target="/ppt/slides/slide7.xml" Id="R42fe2949b9184c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635a440ac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eed5bcbff48d5" /><Relationship Type="http://schemas.openxmlformats.org/officeDocument/2006/relationships/theme" Target="/ppt/slideMasters/theme/theme1.xml" Id="R6ea8079510c546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eed5bcbff48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5f5d7f5704e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39e14e0f4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b866a46c74a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53553a233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5dd721200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efc8127a94b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491196574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BOVIND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BOVIND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555 184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4 934 551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5 163 359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BOVIND FURUSETH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Rodes vei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917 840 601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BOVIND HOLDING AS</a:t>
            </a:r>
          </a:p>
        </p:txBody>
      </p:sp>
    </p:spTree>
  </p:cSld>
  <p:clrMapOvr>
    <a:masterClrMapping xmlns:a="http://schemas.openxmlformats.org/drawingml/2006/main"/>
  </p:clrMapOvr>
</p:sld>
</file>