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411e28e5ed46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411dbae0044172"/>
  </p:sldMasterIdLst>
  <p:sldIdLst>
    <p:sldId xmlns:r="http://schemas.openxmlformats.org/officeDocument/2006/relationships" id="256" r:id="R6131043ad5434a75"/>
    <p:sldId xmlns:r="http://schemas.openxmlformats.org/officeDocument/2006/relationships" id="257" r:id="Rb6db610019d7429a"/>
    <p:sldId xmlns:r="http://schemas.openxmlformats.org/officeDocument/2006/relationships" id="258" r:id="R4926974548c34826"/>
    <p:sldId xmlns:r="http://schemas.openxmlformats.org/officeDocument/2006/relationships" id="259" r:id="R0fe42f11b5fd4376"/>
    <p:sldId xmlns:r="http://schemas.openxmlformats.org/officeDocument/2006/relationships" id="260" r:id="R150577f148064394"/>
    <p:sldId xmlns:r="http://schemas.openxmlformats.org/officeDocument/2006/relationships" id="261" r:id="R0ff23127d7214ed9"/>
    <p:sldId xmlns:r="http://schemas.openxmlformats.org/officeDocument/2006/relationships" id="262" r:id="R6b3151fdf79a4e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411dbae0044172" /><Relationship Type="http://schemas.openxmlformats.org/officeDocument/2006/relationships/slide" Target="/ppt/slides/slide1.xml" Id="R6131043ad5434a75" /><Relationship Type="http://schemas.openxmlformats.org/officeDocument/2006/relationships/slide" Target="/ppt/slides/slide2.xml" Id="Rb6db610019d7429a" /><Relationship Type="http://schemas.openxmlformats.org/officeDocument/2006/relationships/slide" Target="/ppt/slides/slide3.xml" Id="R4926974548c34826" /><Relationship Type="http://schemas.openxmlformats.org/officeDocument/2006/relationships/slide" Target="/ppt/slides/slide4.xml" Id="R0fe42f11b5fd4376" /><Relationship Type="http://schemas.openxmlformats.org/officeDocument/2006/relationships/slide" Target="/ppt/slides/slide5.xml" Id="R150577f148064394" /><Relationship Type="http://schemas.openxmlformats.org/officeDocument/2006/relationships/slide" Target="/ppt/slides/slide6.xml" Id="R0ff23127d7214ed9" /><Relationship Type="http://schemas.openxmlformats.org/officeDocument/2006/relationships/slide" Target="/ppt/slides/slide7.xml" Id="R6b3151fdf79a4e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7490f639504f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914f9dc1a4ac3" /><Relationship Type="http://schemas.openxmlformats.org/officeDocument/2006/relationships/theme" Target="/ppt/slideMasters/theme/theme1.xml" Id="Ra69404987f2046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f914f9dc1a4a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10676c76547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6fc15fd034d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88c35763142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7f35998944e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4a4856b424a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48c1585b847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b0148535d49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MIXMASTER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MIXMASTER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MIXMASTER AS ble etablert [år] og holder til i Fetsund.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MIXMASTER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MIXMASTER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MIXMASTER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410 339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305 819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1 735 179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7 610 694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MIXMASTER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TIINA MERETE HIRSCH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MIXMASTER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Haldors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1900 Fetsund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917 839 549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MIXMASTER AS</a:t>
            </a:r>
          </a:p>
        </p:txBody>
      </p:sp>
    </p:spTree>
  </p:cSld>
  <p:clrMapOvr>
    <a:masterClrMapping xmlns:a="http://schemas.openxmlformats.org/drawingml/2006/main"/>
  </p:clrMapOvr>
</p:sld>
</file>