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463ca27e0b4d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7e76a55da14dd3"/>
  </p:sldMasterIdLst>
  <p:sldIdLst>
    <p:sldId xmlns:r="http://schemas.openxmlformats.org/officeDocument/2006/relationships" id="256" r:id="R66480fdd3ce84625"/>
    <p:sldId xmlns:r="http://schemas.openxmlformats.org/officeDocument/2006/relationships" id="257" r:id="R640aac4861f4415c"/>
    <p:sldId xmlns:r="http://schemas.openxmlformats.org/officeDocument/2006/relationships" id="258" r:id="R2993556587984ba6"/>
    <p:sldId xmlns:r="http://schemas.openxmlformats.org/officeDocument/2006/relationships" id="259" r:id="Rab66fe8ec9724547"/>
    <p:sldId xmlns:r="http://schemas.openxmlformats.org/officeDocument/2006/relationships" id="260" r:id="R5057e128c425468c"/>
    <p:sldId xmlns:r="http://schemas.openxmlformats.org/officeDocument/2006/relationships" id="261" r:id="Re6fa2e2679ed4d21"/>
    <p:sldId xmlns:r="http://schemas.openxmlformats.org/officeDocument/2006/relationships" id="262" r:id="R4cff07f323ee45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7e76a55da14dd3" /><Relationship Type="http://schemas.openxmlformats.org/officeDocument/2006/relationships/slide" Target="/ppt/slides/slide1.xml" Id="R66480fdd3ce84625" /><Relationship Type="http://schemas.openxmlformats.org/officeDocument/2006/relationships/slide" Target="/ppt/slides/slide2.xml" Id="R640aac4861f4415c" /><Relationship Type="http://schemas.openxmlformats.org/officeDocument/2006/relationships/slide" Target="/ppt/slides/slide3.xml" Id="R2993556587984ba6" /><Relationship Type="http://schemas.openxmlformats.org/officeDocument/2006/relationships/slide" Target="/ppt/slides/slide4.xml" Id="Rab66fe8ec9724547" /><Relationship Type="http://schemas.openxmlformats.org/officeDocument/2006/relationships/slide" Target="/ppt/slides/slide5.xml" Id="R5057e128c425468c" /><Relationship Type="http://schemas.openxmlformats.org/officeDocument/2006/relationships/slide" Target="/ppt/slides/slide6.xml" Id="Re6fa2e2679ed4d21" /><Relationship Type="http://schemas.openxmlformats.org/officeDocument/2006/relationships/slide" Target="/ppt/slides/slide7.xml" Id="R4cff07f323ee45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e09673efe844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2e5ef9c9444f5f" /><Relationship Type="http://schemas.openxmlformats.org/officeDocument/2006/relationships/theme" Target="/ppt/slideMasters/theme/theme1.xml" Id="Re082360c679541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2e5ef9c9444f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abef2000054a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5e0d43b6640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4bcd5c8f274a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27856c0f149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dcf45c23bf45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c0e965a2942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edf5d538e64f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OSLO RS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 RS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−64 624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−50 158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4 505 261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4 564 730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HAGEN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Maridalsveien 31A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917 837 619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RS INVEST AS</a:t>
            </a:r>
          </a:p>
        </p:txBody>
      </p:sp>
    </p:spTree>
  </p:cSld>
  <p:clrMapOvr>
    <a:masterClrMapping xmlns:a="http://schemas.openxmlformats.org/drawingml/2006/main"/>
  </p:clrMapOvr>
</p:sld>
</file>