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bed34115db48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d08559d73b43a8"/>
  </p:sldMasterIdLst>
  <p:sldIdLst>
    <p:sldId xmlns:r="http://schemas.openxmlformats.org/officeDocument/2006/relationships" id="256" r:id="R3ee4c0c4156c4c3e"/>
    <p:sldId xmlns:r="http://schemas.openxmlformats.org/officeDocument/2006/relationships" id="257" r:id="R4d4b6681c7b64a36"/>
    <p:sldId xmlns:r="http://schemas.openxmlformats.org/officeDocument/2006/relationships" id="258" r:id="R78cc6372430a4cd4"/>
    <p:sldId xmlns:r="http://schemas.openxmlformats.org/officeDocument/2006/relationships" id="259" r:id="R472d340b49054adc"/>
    <p:sldId xmlns:r="http://schemas.openxmlformats.org/officeDocument/2006/relationships" id="260" r:id="R3fbb7fefaa12494b"/>
    <p:sldId xmlns:r="http://schemas.openxmlformats.org/officeDocument/2006/relationships" id="261" r:id="R13831635fddf4f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08559d73b43a8" /><Relationship Type="http://schemas.openxmlformats.org/officeDocument/2006/relationships/slide" Target="/ppt/slides/slide1.xml" Id="R3ee4c0c4156c4c3e" /><Relationship Type="http://schemas.openxmlformats.org/officeDocument/2006/relationships/slide" Target="/ppt/slides/slide2.xml" Id="R4d4b6681c7b64a36" /><Relationship Type="http://schemas.openxmlformats.org/officeDocument/2006/relationships/slide" Target="/ppt/slides/slide3.xml" Id="R78cc6372430a4cd4" /><Relationship Type="http://schemas.openxmlformats.org/officeDocument/2006/relationships/slide" Target="/ppt/slides/slide4.xml" Id="R472d340b49054adc" /><Relationship Type="http://schemas.openxmlformats.org/officeDocument/2006/relationships/slide" Target="/ppt/slides/slide5.xml" Id="R3fbb7fefaa12494b" /><Relationship Type="http://schemas.openxmlformats.org/officeDocument/2006/relationships/slide" Target="/ppt/slides/slide6.xml" Id="R13831635fddf4f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4ce3ad96c40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0a18b91364691" /><Relationship Type="http://schemas.openxmlformats.org/officeDocument/2006/relationships/theme" Target="/ppt/slideMasters/theme/theme1.xml" Id="Re0e6625db7b44c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40a18b913646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26a57245240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3a29b8ae54c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1502d27e340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443b378414c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a04dc852d4b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833752d0643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