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73fe3a4d0f47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81ca13f2fb4527"/>
  </p:sldMasterIdLst>
  <p:sldIdLst>
    <p:sldId xmlns:r="http://schemas.openxmlformats.org/officeDocument/2006/relationships" id="256" r:id="R319c6bbdd64542ff"/>
    <p:sldId xmlns:r="http://schemas.openxmlformats.org/officeDocument/2006/relationships" id="257" r:id="R1cbd7bf8c9e74293"/>
    <p:sldId xmlns:r="http://schemas.openxmlformats.org/officeDocument/2006/relationships" id="258" r:id="Rab946be84a8c4c74"/>
    <p:sldId xmlns:r="http://schemas.openxmlformats.org/officeDocument/2006/relationships" id="259" r:id="Refb207f69c5f4b0b"/>
    <p:sldId xmlns:r="http://schemas.openxmlformats.org/officeDocument/2006/relationships" id="260" r:id="Rf660455d863743a9"/>
    <p:sldId xmlns:r="http://schemas.openxmlformats.org/officeDocument/2006/relationships" id="261" r:id="Rbdb9585990ed4034"/>
    <p:sldId xmlns:r="http://schemas.openxmlformats.org/officeDocument/2006/relationships" id="262" r:id="R0cad51e8cc5b44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81ca13f2fb4527" /><Relationship Type="http://schemas.openxmlformats.org/officeDocument/2006/relationships/slide" Target="/ppt/slides/slide1.xml" Id="R319c6bbdd64542ff" /><Relationship Type="http://schemas.openxmlformats.org/officeDocument/2006/relationships/slide" Target="/ppt/slides/slide2.xml" Id="R1cbd7bf8c9e74293" /><Relationship Type="http://schemas.openxmlformats.org/officeDocument/2006/relationships/slide" Target="/ppt/slides/slide3.xml" Id="Rab946be84a8c4c74" /><Relationship Type="http://schemas.openxmlformats.org/officeDocument/2006/relationships/slide" Target="/ppt/slides/slide4.xml" Id="Refb207f69c5f4b0b" /><Relationship Type="http://schemas.openxmlformats.org/officeDocument/2006/relationships/slide" Target="/ppt/slides/slide5.xml" Id="Rf660455d863743a9" /><Relationship Type="http://schemas.openxmlformats.org/officeDocument/2006/relationships/slide" Target="/ppt/slides/slide6.xml" Id="Rbdb9585990ed4034" /><Relationship Type="http://schemas.openxmlformats.org/officeDocument/2006/relationships/slide" Target="/ppt/slides/slide7.xml" Id="R0cad51e8cc5b44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c2a62af0994e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310b885224a4e" /><Relationship Type="http://schemas.openxmlformats.org/officeDocument/2006/relationships/theme" Target="/ppt/slideMasters/theme/theme1.xml" Id="R27c5f635e82a47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0310b885224a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7d4df15dc4c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886558d3243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7759941a14b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b766e42d345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56b686d2743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2f84d000f43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8bdcc2f134d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PEAK CSL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CSL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PEAK CSL GROUP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CSL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CSL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CSL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2 097 775 000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102 839 000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90 106 000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519 630 000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996 209 000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CSL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CSL EUROPE LIMITED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PEAK GROUP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CSL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Litleåsvegen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5132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917 824 495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CSL GROUP AS</a:t>
            </a:r>
          </a:p>
        </p:txBody>
      </p:sp>
    </p:spTree>
  </p:cSld>
  <p:clrMapOvr>
    <a:masterClrMapping xmlns:a="http://schemas.openxmlformats.org/drawingml/2006/main"/>
  </p:clrMapOvr>
</p:sld>
</file>