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8709f96d2c44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ced0a36f6a487a"/>
  </p:sldMasterIdLst>
  <p:sldIdLst>
    <p:sldId xmlns:r="http://schemas.openxmlformats.org/officeDocument/2006/relationships" id="256" r:id="Rb81f885785ad410e"/>
    <p:sldId xmlns:r="http://schemas.openxmlformats.org/officeDocument/2006/relationships" id="257" r:id="Rc6359387b15945a2"/>
    <p:sldId xmlns:r="http://schemas.openxmlformats.org/officeDocument/2006/relationships" id="258" r:id="R72cd4f3bdbb0477d"/>
    <p:sldId xmlns:r="http://schemas.openxmlformats.org/officeDocument/2006/relationships" id="259" r:id="R80cc6460df50479f"/>
    <p:sldId xmlns:r="http://schemas.openxmlformats.org/officeDocument/2006/relationships" id="260" r:id="R78fca432f4514849"/>
    <p:sldId xmlns:r="http://schemas.openxmlformats.org/officeDocument/2006/relationships" id="261" r:id="R1aa02341da17425c"/>
    <p:sldId xmlns:r="http://schemas.openxmlformats.org/officeDocument/2006/relationships" id="262" r:id="Rbb899a357ad340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ced0a36f6a487a" /><Relationship Type="http://schemas.openxmlformats.org/officeDocument/2006/relationships/slide" Target="/ppt/slides/slide1.xml" Id="Rb81f885785ad410e" /><Relationship Type="http://schemas.openxmlformats.org/officeDocument/2006/relationships/slide" Target="/ppt/slides/slide2.xml" Id="Rc6359387b15945a2" /><Relationship Type="http://schemas.openxmlformats.org/officeDocument/2006/relationships/slide" Target="/ppt/slides/slide3.xml" Id="R72cd4f3bdbb0477d" /><Relationship Type="http://schemas.openxmlformats.org/officeDocument/2006/relationships/slide" Target="/ppt/slides/slide4.xml" Id="R80cc6460df50479f" /><Relationship Type="http://schemas.openxmlformats.org/officeDocument/2006/relationships/slide" Target="/ppt/slides/slide5.xml" Id="R78fca432f4514849" /><Relationship Type="http://schemas.openxmlformats.org/officeDocument/2006/relationships/slide" Target="/ppt/slides/slide6.xml" Id="R1aa02341da17425c" /><Relationship Type="http://schemas.openxmlformats.org/officeDocument/2006/relationships/slide" Target="/ppt/slides/slide7.xml" Id="Rbb899a357ad340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2ef168b43649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4533571214168" /><Relationship Type="http://schemas.openxmlformats.org/officeDocument/2006/relationships/theme" Target="/ppt/slideMasters/theme/theme1.xml" Id="Rc9bcb350431240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745335712141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51c62c4c340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0e8bf151e4b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3e417b68641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7cd454037649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38677f645848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9b1ffda0ae45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09503a687242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BHL ACCOUNTING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BHL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BHL ACCOUNTING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BHL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BHL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BHL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3 311 266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311 942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1 375 566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BHL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BHL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BHL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Elias Smiths vei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1337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917 823 871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BHL ACCOUNTING AS</a:t>
            </a:r>
          </a:p>
        </p:txBody>
      </p:sp>
    </p:spTree>
  </p:cSld>
  <p:clrMapOvr>
    <a:masterClrMapping xmlns:a="http://schemas.openxmlformats.org/drawingml/2006/main"/>
  </p:clrMapOvr>
</p:sld>
</file>