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47490fb73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d92c95a1d439a"/>
  </p:sldMasterIdLst>
  <p:sldIdLst>
    <p:sldId xmlns:r="http://schemas.openxmlformats.org/officeDocument/2006/relationships" id="256" r:id="R86ade02e2d074728"/>
    <p:sldId xmlns:r="http://schemas.openxmlformats.org/officeDocument/2006/relationships" id="257" r:id="Ree078385166d4d84"/>
    <p:sldId xmlns:r="http://schemas.openxmlformats.org/officeDocument/2006/relationships" id="258" r:id="Rf797fe984d02415c"/>
    <p:sldId xmlns:r="http://schemas.openxmlformats.org/officeDocument/2006/relationships" id="259" r:id="Rcb2a2364287e439f"/>
    <p:sldId xmlns:r="http://schemas.openxmlformats.org/officeDocument/2006/relationships" id="260" r:id="Rff7681d2b77f4eb5"/>
    <p:sldId xmlns:r="http://schemas.openxmlformats.org/officeDocument/2006/relationships" id="261" r:id="Rb7e49492d1884ea4"/>
    <p:sldId xmlns:r="http://schemas.openxmlformats.org/officeDocument/2006/relationships" id="262" r:id="R1e62944f91e5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d92c95a1d439a" /><Relationship Type="http://schemas.openxmlformats.org/officeDocument/2006/relationships/slide" Target="/ppt/slides/slide1.xml" Id="R86ade02e2d074728" /><Relationship Type="http://schemas.openxmlformats.org/officeDocument/2006/relationships/slide" Target="/ppt/slides/slide2.xml" Id="Ree078385166d4d84" /><Relationship Type="http://schemas.openxmlformats.org/officeDocument/2006/relationships/slide" Target="/ppt/slides/slide3.xml" Id="Rf797fe984d02415c" /><Relationship Type="http://schemas.openxmlformats.org/officeDocument/2006/relationships/slide" Target="/ppt/slides/slide4.xml" Id="Rcb2a2364287e439f" /><Relationship Type="http://schemas.openxmlformats.org/officeDocument/2006/relationships/slide" Target="/ppt/slides/slide5.xml" Id="Rff7681d2b77f4eb5" /><Relationship Type="http://schemas.openxmlformats.org/officeDocument/2006/relationships/slide" Target="/ppt/slides/slide6.xml" Id="Rb7e49492d1884ea4" /><Relationship Type="http://schemas.openxmlformats.org/officeDocument/2006/relationships/slide" Target="/ppt/slides/slide7.xml" Id="R1e62944f91e5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6d29bb4a7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74fbe43b4702" /><Relationship Type="http://schemas.openxmlformats.org/officeDocument/2006/relationships/theme" Target="/ppt/slideMasters/theme/theme1.xml" Id="R7365d4322d0a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174fbe43b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f48c91c4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85976d03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9acdf20b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dbca00b7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647b4e02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1d91d1cc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0c54e764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