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7186a5cc6f40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b8edac63f74177"/>
  </p:sldMasterIdLst>
  <p:sldIdLst>
    <p:sldId xmlns:r="http://schemas.openxmlformats.org/officeDocument/2006/relationships" id="256" r:id="R2c37c30416e8414d"/>
    <p:sldId xmlns:r="http://schemas.openxmlformats.org/officeDocument/2006/relationships" id="257" r:id="R1791a117800f41d1"/>
    <p:sldId xmlns:r="http://schemas.openxmlformats.org/officeDocument/2006/relationships" id="258" r:id="R476f597d21c44a01"/>
    <p:sldId xmlns:r="http://schemas.openxmlformats.org/officeDocument/2006/relationships" id="259" r:id="R19e31c2cfa144e74"/>
    <p:sldId xmlns:r="http://schemas.openxmlformats.org/officeDocument/2006/relationships" id="260" r:id="R64d2ff288ab34078"/>
    <p:sldId xmlns:r="http://schemas.openxmlformats.org/officeDocument/2006/relationships" id="261" r:id="R072cec0806b44183"/>
    <p:sldId xmlns:r="http://schemas.openxmlformats.org/officeDocument/2006/relationships" id="262" r:id="R78fa2262a6c848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b8edac63f74177" /><Relationship Type="http://schemas.openxmlformats.org/officeDocument/2006/relationships/slide" Target="/ppt/slides/slide1.xml" Id="R2c37c30416e8414d" /><Relationship Type="http://schemas.openxmlformats.org/officeDocument/2006/relationships/slide" Target="/ppt/slides/slide2.xml" Id="R1791a117800f41d1" /><Relationship Type="http://schemas.openxmlformats.org/officeDocument/2006/relationships/slide" Target="/ppt/slides/slide3.xml" Id="R476f597d21c44a01" /><Relationship Type="http://schemas.openxmlformats.org/officeDocument/2006/relationships/slide" Target="/ppt/slides/slide4.xml" Id="R19e31c2cfa144e74" /><Relationship Type="http://schemas.openxmlformats.org/officeDocument/2006/relationships/slide" Target="/ppt/slides/slide5.xml" Id="R64d2ff288ab34078" /><Relationship Type="http://schemas.openxmlformats.org/officeDocument/2006/relationships/slide" Target="/ppt/slides/slide6.xml" Id="R072cec0806b44183" /><Relationship Type="http://schemas.openxmlformats.org/officeDocument/2006/relationships/slide" Target="/ppt/slides/slide7.xml" Id="R78fa2262a6c848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ff4c93b28344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94dc94bb446f1" /><Relationship Type="http://schemas.openxmlformats.org/officeDocument/2006/relationships/theme" Target="/ppt/slideMasters/theme/theme1.xml" Id="R6d92027b17c44b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e94dc94bb446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883ebdc4f44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c51f4d1c242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5a435ff2447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f1a71743045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a17a4fb4c43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2033a172643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8d6d25ebf44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AZETS NORWAY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AZETS NORWAY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−6 299 170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25 306 203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1 388 202 960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2 871 803 356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AZETS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917 801 975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