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61ca40758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96e0ad03524e67"/>
  </p:sldMasterIdLst>
  <p:sldIdLst>
    <p:sldId xmlns:r="http://schemas.openxmlformats.org/officeDocument/2006/relationships" id="256" r:id="Ra0a8381e56f84caf"/>
    <p:sldId xmlns:r="http://schemas.openxmlformats.org/officeDocument/2006/relationships" id="257" r:id="R6881300d8e894956"/>
    <p:sldId xmlns:r="http://schemas.openxmlformats.org/officeDocument/2006/relationships" id="258" r:id="R725e4e6200244970"/>
    <p:sldId xmlns:r="http://schemas.openxmlformats.org/officeDocument/2006/relationships" id="259" r:id="R80ae4b7b9caf4679"/>
    <p:sldId xmlns:r="http://schemas.openxmlformats.org/officeDocument/2006/relationships" id="260" r:id="R84f8714024414810"/>
    <p:sldId xmlns:r="http://schemas.openxmlformats.org/officeDocument/2006/relationships" id="261" r:id="Ra49d67e47e62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6e0ad03524e67" /><Relationship Type="http://schemas.openxmlformats.org/officeDocument/2006/relationships/slide" Target="/ppt/slides/slide1.xml" Id="Ra0a8381e56f84caf" /><Relationship Type="http://schemas.openxmlformats.org/officeDocument/2006/relationships/slide" Target="/ppt/slides/slide2.xml" Id="R6881300d8e894956" /><Relationship Type="http://schemas.openxmlformats.org/officeDocument/2006/relationships/slide" Target="/ppt/slides/slide3.xml" Id="R725e4e6200244970" /><Relationship Type="http://schemas.openxmlformats.org/officeDocument/2006/relationships/slide" Target="/ppt/slides/slide4.xml" Id="R80ae4b7b9caf4679" /><Relationship Type="http://schemas.openxmlformats.org/officeDocument/2006/relationships/slide" Target="/ppt/slides/slide5.xml" Id="R84f8714024414810" /><Relationship Type="http://schemas.openxmlformats.org/officeDocument/2006/relationships/slide" Target="/ppt/slides/slide6.xml" Id="Ra49d67e47e62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e947ae0d5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d65cd71946e8" /><Relationship Type="http://schemas.openxmlformats.org/officeDocument/2006/relationships/theme" Target="/ppt/slideMasters/theme/theme1.xml" Id="R80d572b1aed9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bd65cd719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90696f72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fa481714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ef0fe1c6d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8eb2c9192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5491e04e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af59356c2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