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bd6ab1b6f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bc118a68d439f"/>
  </p:sldMasterIdLst>
  <p:sldIdLst>
    <p:sldId xmlns:r="http://schemas.openxmlformats.org/officeDocument/2006/relationships" id="256" r:id="R89ee92758d694772"/>
    <p:sldId xmlns:r="http://schemas.openxmlformats.org/officeDocument/2006/relationships" id="257" r:id="R776df564172740e2"/>
    <p:sldId xmlns:r="http://schemas.openxmlformats.org/officeDocument/2006/relationships" id="258" r:id="Ra96d42f116c84142"/>
    <p:sldId xmlns:r="http://schemas.openxmlformats.org/officeDocument/2006/relationships" id="259" r:id="R017588e771d14e51"/>
    <p:sldId xmlns:r="http://schemas.openxmlformats.org/officeDocument/2006/relationships" id="260" r:id="R6f7ce40fd4134ce5"/>
    <p:sldId xmlns:r="http://schemas.openxmlformats.org/officeDocument/2006/relationships" id="261" r:id="Rcc11adbae35e4515"/>
    <p:sldId xmlns:r="http://schemas.openxmlformats.org/officeDocument/2006/relationships" id="262" r:id="R73625d81a2914f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bc118a68d439f" /><Relationship Type="http://schemas.openxmlformats.org/officeDocument/2006/relationships/slide" Target="/ppt/slides/slide1.xml" Id="R89ee92758d694772" /><Relationship Type="http://schemas.openxmlformats.org/officeDocument/2006/relationships/slide" Target="/ppt/slides/slide2.xml" Id="R776df564172740e2" /><Relationship Type="http://schemas.openxmlformats.org/officeDocument/2006/relationships/slide" Target="/ppt/slides/slide3.xml" Id="Ra96d42f116c84142" /><Relationship Type="http://schemas.openxmlformats.org/officeDocument/2006/relationships/slide" Target="/ppt/slides/slide4.xml" Id="R017588e771d14e51" /><Relationship Type="http://schemas.openxmlformats.org/officeDocument/2006/relationships/slide" Target="/ppt/slides/slide5.xml" Id="R6f7ce40fd4134ce5" /><Relationship Type="http://schemas.openxmlformats.org/officeDocument/2006/relationships/slide" Target="/ppt/slides/slide6.xml" Id="Rcc11adbae35e4515" /><Relationship Type="http://schemas.openxmlformats.org/officeDocument/2006/relationships/slide" Target="/ppt/slides/slide7.xml" Id="R73625d81a2914f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5dbaf4d89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d48cd6ae4ab3" /><Relationship Type="http://schemas.openxmlformats.org/officeDocument/2006/relationships/theme" Target="/ppt/slideMasters/theme/theme1.xml" Id="R51e871b9cb9a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bd48cd6ae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f310e6678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b06ae055d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2b3f6988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226bc814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91d0540c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b0722aa60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d371cc58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