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c8a30166b744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6989a588074dfb"/>
  </p:sldMasterIdLst>
  <p:sldIdLst>
    <p:sldId xmlns:r="http://schemas.openxmlformats.org/officeDocument/2006/relationships" id="256" r:id="R0c6cfce603f04764"/>
    <p:sldId xmlns:r="http://schemas.openxmlformats.org/officeDocument/2006/relationships" id="257" r:id="R65bb44c286ee447c"/>
    <p:sldId xmlns:r="http://schemas.openxmlformats.org/officeDocument/2006/relationships" id="258" r:id="R6e09081845cf4aed"/>
    <p:sldId xmlns:r="http://schemas.openxmlformats.org/officeDocument/2006/relationships" id="259" r:id="R31980225ab564100"/>
    <p:sldId xmlns:r="http://schemas.openxmlformats.org/officeDocument/2006/relationships" id="260" r:id="R134ed9f4e22f4083"/>
    <p:sldId xmlns:r="http://schemas.openxmlformats.org/officeDocument/2006/relationships" id="261" r:id="R8d5f5dde2e8e427b"/>
    <p:sldId xmlns:r="http://schemas.openxmlformats.org/officeDocument/2006/relationships" id="262" r:id="R8d6a0681cfa745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989a588074dfb" /><Relationship Type="http://schemas.openxmlformats.org/officeDocument/2006/relationships/slide" Target="/ppt/slides/slide1.xml" Id="R0c6cfce603f04764" /><Relationship Type="http://schemas.openxmlformats.org/officeDocument/2006/relationships/slide" Target="/ppt/slides/slide2.xml" Id="R65bb44c286ee447c" /><Relationship Type="http://schemas.openxmlformats.org/officeDocument/2006/relationships/slide" Target="/ppt/slides/slide3.xml" Id="R6e09081845cf4aed" /><Relationship Type="http://schemas.openxmlformats.org/officeDocument/2006/relationships/slide" Target="/ppt/slides/slide4.xml" Id="R31980225ab564100" /><Relationship Type="http://schemas.openxmlformats.org/officeDocument/2006/relationships/slide" Target="/ppt/slides/slide5.xml" Id="R134ed9f4e22f4083" /><Relationship Type="http://schemas.openxmlformats.org/officeDocument/2006/relationships/slide" Target="/ppt/slides/slide6.xml" Id="R8d5f5dde2e8e427b" /><Relationship Type="http://schemas.openxmlformats.org/officeDocument/2006/relationships/slide" Target="/ppt/slides/slide7.xml" Id="R8d6a0681cfa745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e3f1a8fa74d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76dd41ce44883" /><Relationship Type="http://schemas.openxmlformats.org/officeDocument/2006/relationships/theme" Target="/ppt/slideMasters/theme/theme1.xml" Id="R05501b27bea544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f76dd41ce4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aa419cd85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1908fa2a9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f33fdad5d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e297f8fc746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596cebd7c4b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318eb53d249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e33f939a240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KONOS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7 702 167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9 185 345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LASSE SKOGVOLD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917 649 448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