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031971209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b1ab83af24560"/>
  </p:sldMasterIdLst>
  <p:sldIdLst>
    <p:sldId xmlns:r="http://schemas.openxmlformats.org/officeDocument/2006/relationships" id="256" r:id="R51833f45178f4d4d"/>
    <p:sldId xmlns:r="http://schemas.openxmlformats.org/officeDocument/2006/relationships" id="257" r:id="Rcdd18c3c39a2426c"/>
    <p:sldId xmlns:r="http://schemas.openxmlformats.org/officeDocument/2006/relationships" id="258" r:id="R3cfccd26028e440d"/>
    <p:sldId xmlns:r="http://schemas.openxmlformats.org/officeDocument/2006/relationships" id="259" r:id="R7a36f9e6ab504798"/>
    <p:sldId xmlns:r="http://schemas.openxmlformats.org/officeDocument/2006/relationships" id="260" r:id="Rd381d51cfb5844a6"/>
    <p:sldId xmlns:r="http://schemas.openxmlformats.org/officeDocument/2006/relationships" id="261" r:id="R9bc70d6eaf654ee1"/>
    <p:sldId xmlns:r="http://schemas.openxmlformats.org/officeDocument/2006/relationships" id="262" r:id="Ref599f085a21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b1ab83af24560" /><Relationship Type="http://schemas.openxmlformats.org/officeDocument/2006/relationships/slide" Target="/ppt/slides/slide1.xml" Id="R51833f45178f4d4d" /><Relationship Type="http://schemas.openxmlformats.org/officeDocument/2006/relationships/slide" Target="/ppt/slides/slide2.xml" Id="Rcdd18c3c39a2426c" /><Relationship Type="http://schemas.openxmlformats.org/officeDocument/2006/relationships/slide" Target="/ppt/slides/slide3.xml" Id="R3cfccd26028e440d" /><Relationship Type="http://schemas.openxmlformats.org/officeDocument/2006/relationships/slide" Target="/ppt/slides/slide4.xml" Id="R7a36f9e6ab504798" /><Relationship Type="http://schemas.openxmlformats.org/officeDocument/2006/relationships/slide" Target="/ppt/slides/slide5.xml" Id="Rd381d51cfb5844a6" /><Relationship Type="http://schemas.openxmlformats.org/officeDocument/2006/relationships/slide" Target="/ppt/slides/slide6.xml" Id="R9bc70d6eaf654ee1" /><Relationship Type="http://schemas.openxmlformats.org/officeDocument/2006/relationships/slide" Target="/ppt/slides/slide7.xml" Id="Ref599f085a21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089aca7ff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8a13b4e641b0" /><Relationship Type="http://schemas.openxmlformats.org/officeDocument/2006/relationships/theme" Target="/ppt/slideMasters/theme/theme1.xml" Id="R2232d1b40a35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18a13b4e6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baf53042e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5afd8f6ca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a87bfddf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4811f07de45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87786cf1349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e2dd8569c4a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cd49a4d57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NÆRINGSREGNSKAP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875 545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CONSULT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ØVERÅS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917 639 426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