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f1238aaa3543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1f1b926bcb4198"/>
  </p:sldMasterIdLst>
  <p:sldIdLst>
    <p:sldId xmlns:r="http://schemas.openxmlformats.org/officeDocument/2006/relationships" id="256" r:id="R47b045e52113432d"/>
    <p:sldId xmlns:r="http://schemas.openxmlformats.org/officeDocument/2006/relationships" id="257" r:id="Rc306e4a29f0840df"/>
    <p:sldId xmlns:r="http://schemas.openxmlformats.org/officeDocument/2006/relationships" id="258" r:id="R7826106014364dca"/>
    <p:sldId xmlns:r="http://schemas.openxmlformats.org/officeDocument/2006/relationships" id="259" r:id="Rd3e02b20cbf0469a"/>
    <p:sldId xmlns:r="http://schemas.openxmlformats.org/officeDocument/2006/relationships" id="260" r:id="R6a1d84ed0eb246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f1b926bcb4198" /><Relationship Type="http://schemas.openxmlformats.org/officeDocument/2006/relationships/slide" Target="/ppt/slides/slide1.xml" Id="R47b045e52113432d" /><Relationship Type="http://schemas.openxmlformats.org/officeDocument/2006/relationships/slide" Target="/ppt/slides/slide2.xml" Id="Rc306e4a29f0840df" /><Relationship Type="http://schemas.openxmlformats.org/officeDocument/2006/relationships/slide" Target="/ppt/slides/slide3.xml" Id="R7826106014364dca" /><Relationship Type="http://schemas.openxmlformats.org/officeDocument/2006/relationships/slide" Target="/ppt/slides/slide4.xml" Id="Rd3e02b20cbf0469a" /><Relationship Type="http://schemas.openxmlformats.org/officeDocument/2006/relationships/slide" Target="/ppt/slides/slide5.xml" Id="R6a1d84ed0eb246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156c729964d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0ff1cd23c4059" /><Relationship Type="http://schemas.openxmlformats.org/officeDocument/2006/relationships/theme" Target="/ppt/slideMasters/theme/theme1.xml" Id="R6549f70be66b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e0ff1cd23c40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ef96020504a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e529bf5e745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f429b72874a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08849e44942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3600e93864b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KLUBB BYSTRANDA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 BYSTRANDA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Tine Johnsen, Tjuvhelleren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917 572 909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