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d631adbde34c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33b9bebb254804"/>
  </p:sldMasterIdLst>
  <p:sldIdLst>
    <p:sldId xmlns:r="http://schemas.openxmlformats.org/officeDocument/2006/relationships" id="256" r:id="R3261c06ceb3a4478"/>
    <p:sldId xmlns:r="http://schemas.openxmlformats.org/officeDocument/2006/relationships" id="257" r:id="Rda90f2dc1bef4381"/>
    <p:sldId xmlns:r="http://schemas.openxmlformats.org/officeDocument/2006/relationships" id="258" r:id="Rbc1426d0d55c4a42"/>
    <p:sldId xmlns:r="http://schemas.openxmlformats.org/officeDocument/2006/relationships" id="259" r:id="R1a7670aac0df4778"/>
    <p:sldId xmlns:r="http://schemas.openxmlformats.org/officeDocument/2006/relationships" id="260" r:id="R43a04b34713b451e"/>
    <p:sldId xmlns:r="http://schemas.openxmlformats.org/officeDocument/2006/relationships" id="261" r:id="R05d23db89ae94c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33b9bebb254804" /><Relationship Type="http://schemas.openxmlformats.org/officeDocument/2006/relationships/slide" Target="/ppt/slides/slide1.xml" Id="R3261c06ceb3a4478" /><Relationship Type="http://schemas.openxmlformats.org/officeDocument/2006/relationships/slide" Target="/ppt/slides/slide2.xml" Id="Rda90f2dc1bef4381" /><Relationship Type="http://schemas.openxmlformats.org/officeDocument/2006/relationships/slide" Target="/ppt/slides/slide3.xml" Id="Rbc1426d0d55c4a42" /><Relationship Type="http://schemas.openxmlformats.org/officeDocument/2006/relationships/slide" Target="/ppt/slides/slide4.xml" Id="R1a7670aac0df4778" /><Relationship Type="http://schemas.openxmlformats.org/officeDocument/2006/relationships/slide" Target="/ppt/slides/slide5.xml" Id="R43a04b34713b451e" /><Relationship Type="http://schemas.openxmlformats.org/officeDocument/2006/relationships/slide" Target="/ppt/slides/slide6.xml" Id="R05d23db89ae94c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02e42252d64b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8dd3b6a5f4a2d" /><Relationship Type="http://schemas.openxmlformats.org/officeDocument/2006/relationships/theme" Target="/ppt/slideMasters/theme/theme1.xml" Id="R972f0875b98146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28dd3b6a5f4a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754f4e03946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8dae90bb94b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52c129bb34d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5807d98a741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157af5d2d44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f61c51e8943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KLUBB BYSTRANDA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KLUBB BYSTRANDA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KLUBB BYSTRANDA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KLUBB BYSTRANDA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KLUBB BYSTRANDA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KLUBB BYSTRANDA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Tine Johnsen, Tjuvhelleren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917 572 909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KLUBB BYSTRANDA</a:t>
            </a:r>
          </a:p>
        </p:txBody>
      </p:sp>
    </p:spTree>
  </p:cSld>
  <p:clrMapOvr>
    <a:masterClrMapping xmlns:a="http://schemas.openxmlformats.org/drawingml/2006/main"/>
  </p:clrMapOvr>
</p:sld>
</file>