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a48c28a8d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63b6d540b4bf3"/>
  </p:sldMasterIdLst>
  <p:sldIdLst>
    <p:sldId xmlns:r="http://schemas.openxmlformats.org/officeDocument/2006/relationships" id="256" r:id="R894cb25944724de1"/>
    <p:sldId xmlns:r="http://schemas.openxmlformats.org/officeDocument/2006/relationships" id="257" r:id="R34998742a3d349cd"/>
    <p:sldId xmlns:r="http://schemas.openxmlformats.org/officeDocument/2006/relationships" id="258" r:id="R1f463b4e5b6e449a"/>
    <p:sldId xmlns:r="http://schemas.openxmlformats.org/officeDocument/2006/relationships" id="259" r:id="Rd10f304cbdc64507"/>
    <p:sldId xmlns:r="http://schemas.openxmlformats.org/officeDocument/2006/relationships" id="260" r:id="Rec60f8b28f4d4bde"/>
    <p:sldId xmlns:r="http://schemas.openxmlformats.org/officeDocument/2006/relationships" id="261" r:id="R1cf60bd565124cb0"/>
    <p:sldId xmlns:r="http://schemas.openxmlformats.org/officeDocument/2006/relationships" id="262" r:id="R65328abc69db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63b6d540b4bf3" /><Relationship Type="http://schemas.openxmlformats.org/officeDocument/2006/relationships/slide" Target="/ppt/slides/slide1.xml" Id="R894cb25944724de1" /><Relationship Type="http://schemas.openxmlformats.org/officeDocument/2006/relationships/slide" Target="/ppt/slides/slide2.xml" Id="R34998742a3d349cd" /><Relationship Type="http://schemas.openxmlformats.org/officeDocument/2006/relationships/slide" Target="/ppt/slides/slide3.xml" Id="R1f463b4e5b6e449a" /><Relationship Type="http://schemas.openxmlformats.org/officeDocument/2006/relationships/slide" Target="/ppt/slides/slide4.xml" Id="Rd10f304cbdc64507" /><Relationship Type="http://schemas.openxmlformats.org/officeDocument/2006/relationships/slide" Target="/ppt/slides/slide5.xml" Id="Rec60f8b28f4d4bde" /><Relationship Type="http://schemas.openxmlformats.org/officeDocument/2006/relationships/slide" Target="/ppt/slides/slide6.xml" Id="R1cf60bd565124cb0" /><Relationship Type="http://schemas.openxmlformats.org/officeDocument/2006/relationships/slide" Target="/ppt/slides/slide7.xml" Id="R65328abc69db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735cbd8a44d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b3236a791400a" /><Relationship Type="http://schemas.openxmlformats.org/officeDocument/2006/relationships/theme" Target="/ppt/slideMasters/theme/theme1.xml" Id="R9602e4cdc8634d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b3236a791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a970ba8b6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6a8292dda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a57d0645f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cd22f3a76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5988dead74f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a2e6ed46642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f4d7b07a949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GEORG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5 432 555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