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c2193d78d442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72704db0b74e9d"/>
  </p:sldMasterIdLst>
  <p:sldIdLst>
    <p:sldId xmlns:r="http://schemas.openxmlformats.org/officeDocument/2006/relationships" id="256" r:id="Rd83407dd951749f6"/>
    <p:sldId xmlns:r="http://schemas.openxmlformats.org/officeDocument/2006/relationships" id="257" r:id="Ra80b1dd4dea34147"/>
    <p:sldId xmlns:r="http://schemas.openxmlformats.org/officeDocument/2006/relationships" id="258" r:id="Rbe0126500ed44e00"/>
    <p:sldId xmlns:r="http://schemas.openxmlformats.org/officeDocument/2006/relationships" id="259" r:id="Rbb57723a986b455c"/>
    <p:sldId xmlns:r="http://schemas.openxmlformats.org/officeDocument/2006/relationships" id="260" r:id="R9f81016aba9b4900"/>
    <p:sldId xmlns:r="http://schemas.openxmlformats.org/officeDocument/2006/relationships" id="261" r:id="Rd5e3984165ae40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2704db0b74e9d" /><Relationship Type="http://schemas.openxmlformats.org/officeDocument/2006/relationships/slide" Target="/ppt/slides/slide1.xml" Id="Rd83407dd951749f6" /><Relationship Type="http://schemas.openxmlformats.org/officeDocument/2006/relationships/slide" Target="/ppt/slides/slide2.xml" Id="Ra80b1dd4dea34147" /><Relationship Type="http://schemas.openxmlformats.org/officeDocument/2006/relationships/slide" Target="/ppt/slides/slide3.xml" Id="Rbe0126500ed44e00" /><Relationship Type="http://schemas.openxmlformats.org/officeDocument/2006/relationships/slide" Target="/ppt/slides/slide4.xml" Id="Rbb57723a986b455c" /><Relationship Type="http://schemas.openxmlformats.org/officeDocument/2006/relationships/slide" Target="/ppt/slides/slide5.xml" Id="R9f81016aba9b4900" /><Relationship Type="http://schemas.openxmlformats.org/officeDocument/2006/relationships/slide" Target="/ppt/slides/slide6.xml" Id="Rd5e3984165ae40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e57a6c1cd47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b41cffc94cbf" /><Relationship Type="http://schemas.openxmlformats.org/officeDocument/2006/relationships/theme" Target="/ppt/slideMasters/theme/theme1.xml" Id="R480258b5930d44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0db41cffc9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ebe42e3cc40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a904138c843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1cbab24784c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beca7d6cc4f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32f6bc42f49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a6791abaf4e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GEORG KVERNELAND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917 571 007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