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2d9439a0d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df407111f43d8"/>
  </p:sldMasterIdLst>
  <p:sldIdLst>
    <p:sldId xmlns:r="http://schemas.openxmlformats.org/officeDocument/2006/relationships" id="256" r:id="Rc626375e47564bb9"/>
    <p:sldId xmlns:r="http://schemas.openxmlformats.org/officeDocument/2006/relationships" id="257" r:id="R77bb73d6951b406a"/>
    <p:sldId xmlns:r="http://schemas.openxmlformats.org/officeDocument/2006/relationships" id="258" r:id="R452b970591b748d4"/>
    <p:sldId xmlns:r="http://schemas.openxmlformats.org/officeDocument/2006/relationships" id="259" r:id="R0960f78890f843dc"/>
    <p:sldId xmlns:r="http://schemas.openxmlformats.org/officeDocument/2006/relationships" id="260" r:id="R0481ef7a34a24afb"/>
    <p:sldId xmlns:r="http://schemas.openxmlformats.org/officeDocument/2006/relationships" id="261" r:id="R3f5ddf750ce6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df407111f43d8" /><Relationship Type="http://schemas.openxmlformats.org/officeDocument/2006/relationships/slide" Target="/ppt/slides/slide1.xml" Id="Rc626375e47564bb9" /><Relationship Type="http://schemas.openxmlformats.org/officeDocument/2006/relationships/slide" Target="/ppt/slides/slide2.xml" Id="R77bb73d6951b406a" /><Relationship Type="http://schemas.openxmlformats.org/officeDocument/2006/relationships/slide" Target="/ppt/slides/slide3.xml" Id="R452b970591b748d4" /><Relationship Type="http://schemas.openxmlformats.org/officeDocument/2006/relationships/slide" Target="/ppt/slides/slide4.xml" Id="R0960f78890f843dc" /><Relationship Type="http://schemas.openxmlformats.org/officeDocument/2006/relationships/slide" Target="/ppt/slides/slide5.xml" Id="R0481ef7a34a24afb" /><Relationship Type="http://schemas.openxmlformats.org/officeDocument/2006/relationships/slide" Target="/ppt/slides/slide6.xml" Id="R3f5ddf750ce6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8d2ce7708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f7dcb70e946f5" /><Relationship Type="http://schemas.openxmlformats.org/officeDocument/2006/relationships/theme" Target="/ppt/slideMasters/theme/theme1.xml" Id="R351847afb936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f7dcb70e9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9a42c364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ab6348af5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397fa95c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9327f9440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a3a02dd6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e6743a3a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ALUMINIUM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115 267 000 000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hydro.energi@hydro.com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917 537 534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