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e0823dc6c840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fce02a6ed34574"/>
  </p:sldMasterIdLst>
  <p:sldIdLst>
    <p:sldId xmlns:r="http://schemas.openxmlformats.org/officeDocument/2006/relationships" id="256" r:id="R41a7a2da97cd43f6"/>
    <p:sldId xmlns:r="http://schemas.openxmlformats.org/officeDocument/2006/relationships" id="257" r:id="Rd23e593953304f25"/>
    <p:sldId xmlns:r="http://schemas.openxmlformats.org/officeDocument/2006/relationships" id="258" r:id="R1299098a47db4d58"/>
    <p:sldId xmlns:r="http://schemas.openxmlformats.org/officeDocument/2006/relationships" id="259" r:id="R90eabe6b2cc24e8d"/>
    <p:sldId xmlns:r="http://schemas.openxmlformats.org/officeDocument/2006/relationships" id="260" r:id="Rd771dedf587e48ad"/>
    <p:sldId xmlns:r="http://schemas.openxmlformats.org/officeDocument/2006/relationships" id="261" r:id="R68fdf60de0054d5f"/>
    <p:sldId xmlns:r="http://schemas.openxmlformats.org/officeDocument/2006/relationships" id="262" r:id="Rd4ec1e0459ab48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fce02a6ed34574" /><Relationship Type="http://schemas.openxmlformats.org/officeDocument/2006/relationships/slide" Target="/ppt/slides/slide1.xml" Id="R41a7a2da97cd43f6" /><Relationship Type="http://schemas.openxmlformats.org/officeDocument/2006/relationships/slide" Target="/ppt/slides/slide2.xml" Id="Rd23e593953304f25" /><Relationship Type="http://schemas.openxmlformats.org/officeDocument/2006/relationships/slide" Target="/ppt/slides/slide3.xml" Id="R1299098a47db4d58" /><Relationship Type="http://schemas.openxmlformats.org/officeDocument/2006/relationships/slide" Target="/ppt/slides/slide4.xml" Id="R90eabe6b2cc24e8d" /><Relationship Type="http://schemas.openxmlformats.org/officeDocument/2006/relationships/slide" Target="/ppt/slides/slide5.xml" Id="Rd771dedf587e48ad" /><Relationship Type="http://schemas.openxmlformats.org/officeDocument/2006/relationships/slide" Target="/ppt/slides/slide6.xml" Id="R68fdf60de0054d5f" /><Relationship Type="http://schemas.openxmlformats.org/officeDocument/2006/relationships/slide" Target="/ppt/slides/slide7.xml" Id="Rd4ec1e0459ab48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10ac49aeac4e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146877aecd410d" /><Relationship Type="http://schemas.openxmlformats.org/officeDocument/2006/relationships/theme" Target="/ppt/slideMasters/theme/theme1.xml" Id="Rc7780117d20c4a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146877aecd41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ac8916af0145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9f07d90c6048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a00cef2a9d4f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b2457ce8fb47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abab6d18ce4f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2fff753d524a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1da78d25944f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VØ 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VØ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VØ PARTNER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VØ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VØ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VØ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3 483 347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5 045 003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8 629 983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VØ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 PARTNER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EØA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MIRO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VEIBY INVEST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VØ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917 518 998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VØ PARTNER AS</a:t>
            </a:r>
          </a:p>
        </p:txBody>
      </p:sp>
    </p:spTree>
  </p:cSld>
  <p:clrMapOvr>
    <a:masterClrMapping xmlns:a="http://schemas.openxmlformats.org/drawingml/2006/main"/>
  </p:clrMapOvr>
</p:sld>
</file>