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9c1947484d44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76c76df0bf434b"/>
  </p:sldMasterIdLst>
  <p:sldIdLst>
    <p:sldId xmlns:r="http://schemas.openxmlformats.org/officeDocument/2006/relationships" id="256" r:id="Rb4002756f86f4645"/>
    <p:sldId xmlns:r="http://schemas.openxmlformats.org/officeDocument/2006/relationships" id="257" r:id="R6306aaf1453b4dcd"/>
    <p:sldId xmlns:r="http://schemas.openxmlformats.org/officeDocument/2006/relationships" id="258" r:id="R63170b0c97454006"/>
    <p:sldId xmlns:r="http://schemas.openxmlformats.org/officeDocument/2006/relationships" id="259" r:id="R74071a745d6a4f5f"/>
    <p:sldId xmlns:r="http://schemas.openxmlformats.org/officeDocument/2006/relationships" id="260" r:id="R8b16677b5d524966"/>
    <p:sldId xmlns:r="http://schemas.openxmlformats.org/officeDocument/2006/relationships" id="261" r:id="R1a58c3d26eb04b33"/>
    <p:sldId xmlns:r="http://schemas.openxmlformats.org/officeDocument/2006/relationships" id="262" r:id="R2b96a6fba7da49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6c76df0bf434b" /><Relationship Type="http://schemas.openxmlformats.org/officeDocument/2006/relationships/slide" Target="/ppt/slides/slide1.xml" Id="Rb4002756f86f4645" /><Relationship Type="http://schemas.openxmlformats.org/officeDocument/2006/relationships/slide" Target="/ppt/slides/slide2.xml" Id="R6306aaf1453b4dcd" /><Relationship Type="http://schemas.openxmlformats.org/officeDocument/2006/relationships/slide" Target="/ppt/slides/slide3.xml" Id="R63170b0c97454006" /><Relationship Type="http://schemas.openxmlformats.org/officeDocument/2006/relationships/slide" Target="/ppt/slides/slide4.xml" Id="R74071a745d6a4f5f" /><Relationship Type="http://schemas.openxmlformats.org/officeDocument/2006/relationships/slide" Target="/ppt/slides/slide5.xml" Id="R8b16677b5d524966" /><Relationship Type="http://schemas.openxmlformats.org/officeDocument/2006/relationships/slide" Target="/ppt/slides/slide6.xml" Id="R1a58c3d26eb04b33" /><Relationship Type="http://schemas.openxmlformats.org/officeDocument/2006/relationships/slide" Target="/ppt/slides/slide7.xml" Id="R2b96a6fba7da49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ba450790344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303d82be44151" /><Relationship Type="http://schemas.openxmlformats.org/officeDocument/2006/relationships/theme" Target="/ppt/slideMasters/theme/theme1.xml" Id="R1173d15c0e2b41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6303d82be441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215a5a70a43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0dfa7b38348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e2678abd94d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f6c56827a41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ec19ded0b4e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cc39f8fc241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bdfaf659648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SONIC TITAN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SONIC TITAN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−218 273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30 274 225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90 588 179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96 940 485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KRISTIAN BREKKE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917 499 926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