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dc1df447b64a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b93530892c4637"/>
  </p:sldMasterIdLst>
  <p:sldIdLst>
    <p:sldId xmlns:r="http://schemas.openxmlformats.org/officeDocument/2006/relationships" id="256" r:id="Rb1cbc888c6774328"/>
    <p:sldId xmlns:r="http://schemas.openxmlformats.org/officeDocument/2006/relationships" id="257" r:id="R3c8f0817df42460b"/>
    <p:sldId xmlns:r="http://schemas.openxmlformats.org/officeDocument/2006/relationships" id="258" r:id="Rf30feb7ee6a34b58"/>
    <p:sldId xmlns:r="http://schemas.openxmlformats.org/officeDocument/2006/relationships" id="259" r:id="Rdbd9aba4162a4848"/>
    <p:sldId xmlns:r="http://schemas.openxmlformats.org/officeDocument/2006/relationships" id="260" r:id="R281ff03b38194fb6"/>
    <p:sldId xmlns:r="http://schemas.openxmlformats.org/officeDocument/2006/relationships" id="261" r:id="Rd2c4895734c94ef1"/>
    <p:sldId xmlns:r="http://schemas.openxmlformats.org/officeDocument/2006/relationships" id="262" r:id="Re5a243d5a8e544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93530892c4637" /><Relationship Type="http://schemas.openxmlformats.org/officeDocument/2006/relationships/slide" Target="/ppt/slides/slide1.xml" Id="Rb1cbc888c6774328" /><Relationship Type="http://schemas.openxmlformats.org/officeDocument/2006/relationships/slide" Target="/ppt/slides/slide2.xml" Id="R3c8f0817df42460b" /><Relationship Type="http://schemas.openxmlformats.org/officeDocument/2006/relationships/slide" Target="/ppt/slides/slide3.xml" Id="Rf30feb7ee6a34b58" /><Relationship Type="http://schemas.openxmlformats.org/officeDocument/2006/relationships/slide" Target="/ppt/slides/slide4.xml" Id="Rdbd9aba4162a4848" /><Relationship Type="http://schemas.openxmlformats.org/officeDocument/2006/relationships/slide" Target="/ppt/slides/slide5.xml" Id="R281ff03b38194fb6" /><Relationship Type="http://schemas.openxmlformats.org/officeDocument/2006/relationships/slide" Target="/ppt/slides/slide6.xml" Id="Rd2c4895734c94ef1" /><Relationship Type="http://schemas.openxmlformats.org/officeDocument/2006/relationships/slide" Target="/ppt/slides/slide7.xml" Id="Re5a243d5a8e544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a1192044a4b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92d5025bc412f" /><Relationship Type="http://schemas.openxmlformats.org/officeDocument/2006/relationships/theme" Target="/ppt/slideMasters/theme/theme1.xml" Id="Rc402746c619248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92d5025bc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63b67695e4a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23c685d5341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6a201f7d74b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32d77fbfb4c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12071f833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8fc590c6547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350b7398e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10 966 446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5 620 401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80 591 834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122 203 144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SPORT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BIRGER SÆTHRE AS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Svartbekkvegen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917 481 261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