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6dc1775bc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46322950f4aeb"/>
  </p:sldMasterIdLst>
  <p:sldIdLst>
    <p:sldId xmlns:r="http://schemas.openxmlformats.org/officeDocument/2006/relationships" id="256" r:id="R5ddc45f165a34252"/>
    <p:sldId xmlns:r="http://schemas.openxmlformats.org/officeDocument/2006/relationships" id="257" r:id="Rc855f87d3eb54ae2"/>
    <p:sldId xmlns:r="http://schemas.openxmlformats.org/officeDocument/2006/relationships" id="258" r:id="Rc5938aff678840bc"/>
    <p:sldId xmlns:r="http://schemas.openxmlformats.org/officeDocument/2006/relationships" id="259" r:id="R42173b585d7d40f3"/>
    <p:sldId xmlns:r="http://schemas.openxmlformats.org/officeDocument/2006/relationships" id="260" r:id="Rc782dfa42fcd472d"/>
    <p:sldId xmlns:r="http://schemas.openxmlformats.org/officeDocument/2006/relationships" id="261" r:id="Rbb36c3c6c8aa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46322950f4aeb" /><Relationship Type="http://schemas.openxmlformats.org/officeDocument/2006/relationships/slide" Target="/ppt/slides/slide1.xml" Id="R5ddc45f165a34252" /><Relationship Type="http://schemas.openxmlformats.org/officeDocument/2006/relationships/slide" Target="/ppt/slides/slide2.xml" Id="Rc855f87d3eb54ae2" /><Relationship Type="http://schemas.openxmlformats.org/officeDocument/2006/relationships/slide" Target="/ppt/slides/slide3.xml" Id="Rc5938aff678840bc" /><Relationship Type="http://schemas.openxmlformats.org/officeDocument/2006/relationships/slide" Target="/ppt/slides/slide4.xml" Id="R42173b585d7d40f3" /><Relationship Type="http://schemas.openxmlformats.org/officeDocument/2006/relationships/slide" Target="/ppt/slides/slide5.xml" Id="Rc782dfa42fcd472d" /><Relationship Type="http://schemas.openxmlformats.org/officeDocument/2006/relationships/slide" Target="/ppt/slides/slide6.xml" Id="Rbb36c3c6c8aa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b7cabb093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082ab82ba4182" /><Relationship Type="http://schemas.openxmlformats.org/officeDocument/2006/relationships/theme" Target="/ppt/slideMasters/theme/theme1.xml" Id="Rf5f5e70d3427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082ab82ba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7ed699c37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7f99eb2c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017e983e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37e43aae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3fb10f4b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7b5084db8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