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cf13286e7f44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ac7c73a4e84e6e"/>
  </p:sldMasterIdLst>
  <p:sldIdLst>
    <p:sldId xmlns:r="http://schemas.openxmlformats.org/officeDocument/2006/relationships" id="256" r:id="R3e7311bc39c440c2"/>
    <p:sldId xmlns:r="http://schemas.openxmlformats.org/officeDocument/2006/relationships" id="257" r:id="Rf8d61494468243d3"/>
    <p:sldId xmlns:r="http://schemas.openxmlformats.org/officeDocument/2006/relationships" id="258" r:id="R53882558858d4b95"/>
    <p:sldId xmlns:r="http://schemas.openxmlformats.org/officeDocument/2006/relationships" id="259" r:id="R423f91b9d8304b38"/>
    <p:sldId xmlns:r="http://schemas.openxmlformats.org/officeDocument/2006/relationships" id="260" r:id="Reedf0cb012b34c2a"/>
    <p:sldId xmlns:r="http://schemas.openxmlformats.org/officeDocument/2006/relationships" id="261" r:id="Rbb43ac1653244855"/>
    <p:sldId xmlns:r="http://schemas.openxmlformats.org/officeDocument/2006/relationships" id="262" r:id="Rcc4f70967aa54f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ac7c73a4e84e6e" /><Relationship Type="http://schemas.openxmlformats.org/officeDocument/2006/relationships/slide" Target="/ppt/slides/slide1.xml" Id="R3e7311bc39c440c2" /><Relationship Type="http://schemas.openxmlformats.org/officeDocument/2006/relationships/slide" Target="/ppt/slides/slide2.xml" Id="Rf8d61494468243d3" /><Relationship Type="http://schemas.openxmlformats.org/officeDocument/2006/relationships/slide" Target="/ppt/slides/slide3.xml" Id="R53882558858d4b95" /><Relationship Type="http://schemas.openxmlformats.org/officeDocument/2006/relationships/slide" Target="/ppt/slides/slide4.xml" Id="R423f91b9d8304b38" /><Relationship Type="http://schemas.openxmlformats.org/officeDocument/2006/relationships/slide" Target="/ppt/slides/slide5.xml" Id="Reedf0cb012b34c2a" /><Relationship Type="http://schemas.openxmlformats.org/officeDocument/2006/relationships/slide" Target="/ppt/slides/slide6.xml" Id="Rbb43ac1653244855" /><Relationship Type="http://schemas.openxmlformats.org/officeDocument/2006/relationships/slide" Target="/ppt/slides/slide7.xml" Id="Rcc4f70967aa54f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409134569840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3e7781f754c71" /><Relationship Type="http://schemas.openxmlformats.org/officeDocument/2006/relationships/theme" Target="/ppt/slideMasters/theme/theme1.xml" Id="R9fdc1b475bde4e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b3e7781f754c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fb99056ad4e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ad622c3c54b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fcc6e41884d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8971f0c3441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2c68a355543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8af74ca2942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e66d9da5444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RESSURS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RESSURS REGNSKAP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12 165 241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3 733 251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3 132 418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4 500 824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9 300 324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OSEBERG COMPUTING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NIELSEN CATHRINE LUND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Langgate 57-59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3110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hanne@ressursregnskap.no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www.ressursregnskap.no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917 446 083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