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787bc6688b41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05480b2de34c00"/>
  </p:sldMasterIdLst>
  <p:sldIdLst>
    <p:sldId xmlns:r="http://schemas.openxmlformats.org/officeDocument/2006/relationships" id="256" r:id="R556b3b177f8c40ac"/>
    <p:sldId xmlns:r="http://schemas.openxmlformats.org/officeDocument/2006/relationships" id="257" r:id="R3b0137740a8c45d1"/>
    <p:sldId xmlns:r="http://schemas.openxmlformats.org/officeDocument/2006/relationships" id="258" r:id="R9e48ee645bfd425b"/>
    <p:sldId xmlns:r="http://schemas.openxmlformats.org/officeDocument/2006/relationships" id="259" r:id="R39c2b97677ff4418"/>
    <p:sldId xmlns:r="http://schemas.openxmlformats.org/officeDocument/2006/relationships" id="260" r:id="Rd482664327004ce8"/>
    <p:sldId xmlns:r="http://schemas.openxmlformats.org/officeDocument/2006/relationships" id="261" r:id="Rb5b38c919e8543df"/>
    <p:sldId xmlns:r="http://schemas.openxmlformats.org/officeDocument/2006/relationships" id="262" r:id="R9ca717c8c54342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5480b2de34c00" /><Relationship Type="http://schemas.openxmlformats.org/officeDocument/2006/relationships/slide" Target="/ppt/slides/slide1.xml" Id="R556b3b177f8c40ac" /><Relationship Type="http://schemas.openxmlformats.org/officeDocument/2006/relationships/slide" Target="/ppt/slides/slide2.xml" Id="R3b0137740a8c45d1" /><Relationship Type="http://schemas.openxmlformats.org/officeDocument/2006/relationships/slide" Target="/ppt/slides/slide3.xml" Id="R9e48ee645bfd425b" /><Relationship Type="http://schemas.openxmlformats.org/officeDocument/2006/relationships/slide" Target="/ppt/slides/slide4.xml" Id="R39c2b97677ff4418" /><Relationship Type="http://schemas.openxmlformats.org/officeDocument/2006/relationships/slide" Target="/ppt/slides/slide5.xml" Id="Rd482664327004ce8" /><Relationship Type="http://schemas.openxmlformats.org/officeDocument/2006/relationships/slide" Target="/ppt/slides/slide6.xml" Id="Rb5b38c919e8543df" /><Relationship Type="http://schemas.openxmlformats.org/officeDocument/2006/relationships/slide" Target="/ppt/slides/slide7.xml" Id="R9ca717c8c54342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5121dfb7b40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ee98873564d79" /><Relationship Type="http://schemas.openxmlformats.org/officeDocument/2006/relationships/theme" Target="/ppt/slideMasters/theme/theme1.xml" Id="R0523841036d94d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bee98873564d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5bd9080b84f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3be82dea74e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ef37cd2a345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f3f067b444f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c36ccc4834d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6e84cc02f4a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73830b8384c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KRS ØKONOMI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1 382 385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1 210 629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2 547 134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ROEN KARI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SKJELLET RAGNAR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917 439 362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ØKONOMI AS</a:t>
            </a:r>
          </a:p>
        </p:txBody>
      </p:sp>
    </p:spTree>
  </p:cSld>
  <p:clrMapOvr>
    <a:masterClrMapping xmlns:a="http://schemas.openxmlformats.org/drawingml/2006/main"/>
  </p:clrMapOvr>
</p:sld>
</file>