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1e4e78a37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9afffb2bb43d4"/>
  </p:sldMasterIdLst>
  <p:sldIdLst>
    <p:sldId xmlns:r="http://schemas.openxmlformats.org/officeDocument/2006/relationships" id="256" r:id="R5b55f7bb1efb4cb5"/>
    <p:sldId xmlns:r="http://schemas.openxmlformats.org/officeDocument/2006/relationships" id="257" r:id="R1091e9b362f1486f"/>
    <p:sldId xmlns:r="http://schemas.openxmlformats.org/officeDocument/2006/relationships" id="258" r:id="R139d520a04384968"/>
    <p:sldId xmlns:r="http://schemas.openxmlformats.org/officeDocument/2006/relationships" id="259" r:id="Rd3da817b0d924b07"/>
    <p:sldId xmlns:r="http://schemas.openxmlformats.org/officeDocument/2006/relationships" id="260" r:id="Ra22efc55a3634405"/>
    <p:sldId xmlns:r="http://schemas.openxmlformats.org/officeDocument/2006/relationships" id="261" r:id="Rd0e6d74d27af47dc"/>
    <p:sldId xmlns:r="http://schemas.openxmlformats.org/officeDocument/2006/relationships" id="262" r:id="R75ba9e078051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9afffb2bb43d4" /><Relationship Type="http://schemas.openxmlformats.org/officeDocument/2006/relationships/slide" Target="/ppt/slides/slide1.xml" Id="R5b55f7bb1efb4cb5" /><Relationship Type="http://schemas.openxmlformats.org/officeDocument/2006/relationships/slide" Target="/ppt/slides/slide2.xml" Id="R1091e9b362f1486f" /><Relationship Type="http://schemas.openxmlformats.org/officeDocument/2006/relationships/slide" Target="/ppt/slides/slide3.xml" Id="R139d520a04384968" /><Relationship Type="http://schemas.openxmlformats.org/officeDocument/2006/relationships/slide" Target="/ppt/slides/slide4.xml" Id="Rd3da817b0d924b07" /><Relationship Type="http://schemas.openxmlformats.org/officeDocument/2006/relationships/slide" Target="/ppt/slides/slide5.xml" Id="Ra22efc55a3634405" /><Relationship Type="http://schemas.openxmlformats.org/officeDocument/2006/relationships/slide" Target="/ppt/slides/slide6.xml" Id="Rd0e6d74d27af47dc" /><Relationship Type="http://schemas.openxmlformats.org/officeDocument/2006/relationships/slide" Target="/ppt/slides/slide7.xml" Id="R75ba9e078051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e837d4ef1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9c0c472545ae" /><Relationship Type="http://schemas.openxmlformats.org/officeDocument/2006/relationships/theme" Target="/ppt/slideMasters/theme/theme1.xml" Id="R42542b383984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b9c0c4725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b3e83dfc4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4e3f4810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01761b04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286237b0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da6f4210b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a0b9c206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aaa6b49f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ARNE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