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e66da9602946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f8a638f11d4e90"/>
  </p:sldMasterIdLst>
  <p:sldIdLst>
    <p:sldId xmlns:r="http://schemas.openxmlformats.org/officeDocument/2006/relationships" id="256" r:id="R24385ea405d74e28"/>
    <p:sldId xmlns:r="http://schemas.openxmlformats.org/officeDocument/2006/relationships" id="257" r:id="R6674e09ada07477a"/>
    <p:sldId xmlns:r="http://schemas.openxmlformats.org/officeDocument/2006/relationships" id="258" r:id="R382c6a19df624152"/>
    <p:sldId xmlns:r="http://schemas.openxmlformats.org/officeDocument/2006/relationships" id="259" r:id="Rae6c920aa7ef4d34"/>
    <p:sldId xmlns:r="http://schemas.openxmlformats.org/officeDocument/2006/relationships" id="260" r:id="R491173c5d5234e5c"/>
    <p:sldId xmlns:r="http://schemas.openxmlformats.org/officeDocument/2006/relationships" id="261" r:id="R89d7d2378f7e4949"/>
    <p:sldId xmlns:r="http://schemas.openxmlformats.org/officeDocument/2006/relationships" id="262" r:id="Rd29bd8f1ed974a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f8a638f11d4e90" /><Relationship Type="http://schemas.openxmlformats.org/officeDocument/2006/relationships/slide" Target="/ppt/slides/slide1.xml" Id="R24385ea405d74e28" /><Relationship Type="http://schemas.openxmlformats.org/officeDocument/2006/relationships/slide" Target="/ppt/slides/slide2.xml" Id="R6674e09ada07477a" /><Relationship Type="http://schemas.openxmlformats.org/officeDocument/2006/relationships/slide" Target="/ppt/slides/slide3.xml" Id="R382c6a19df624152" /><Relationship Type="http://schemas.openxmlformats.org/officeDocument/2006/relationships/slide" Target="/ppt/slides/slide4.xml" Id="Rae6c920aa7ef4d34" /><Relationship Type="http://schemas.openxmlformats.org/officeDocument/2006/relationships/slide" Target="/ppt/slides/slide5.xml" Id="R491173c5d5234e5c" /><Relationship Type="http://schemas.openxmlformats.org/officeDocument/2006/relationships/slide" Target="/ppt/slides/slide6.xml" Id="R89d7d2378f7e4949" /><Relationship Type="http://schemas.openxmlformats.org/officeDocument/2006/relationships/slide" Target="/ppt/slides/slide7.xml" Id="Rd29bd8f1ed974a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c4816fc07943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2f37770f3d450c" /><Relationship Type="http://schemas.openxmlformats.org/officeDocument/2006/relationships/theme" Target="/ppt/slideMasters/theme/theme1.xml" Id="Ra830041ce7aa41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2f37770f3d45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6dd669f55843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a3b773c7954d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71f67796554b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34fed20b274a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274be14d4245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a8db352fd641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4a50d4170941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GEFI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GEFI AS ble etablert [år] og holder til i Rykkinn.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−42 225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31 298 046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39 458 381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42 548 771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FINHOLDT GEIR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Fasanfaret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1348 Rykkinn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917 405 956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GEFI AS</a:t>
            </a:r>
          </a:p>
        </p:txBody>
      </p:sp>
    </p:spTree>
  </p:cSld>
  <p:clrMapOvr>
    <a:masterClrMapping xmlns:a="http://schemas.openxmlformats.org/drawingml/2006/main"/>
  </p:clrMapOvr>
</p:sld>
</file>