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d84e75abb43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4aa47575d4f35"/>
  </p:sldMasterIdLst>
  <p:sldIdLst>
    <p:sldId xmlns:r="http://schemas.openxmlformats.org/officeDocument/2006/relationships" id="256" r:id="R9c5ed9d39c5b4e40"/>
    <p:sldId xmlns:r="http://schemas.openxmlformats.org/officeDocument/2006/relationships" id="257" r:id="Rdecd8f6f95ad4741"/>
    <p:sldId xmlns:r="http://schemas.openxmlformats.org/officeDocument/2006/relationships" id="258" r:id="Rb366d586707d4bb7"/>
    <p:sldId xmlns:r="http://schemas.openxmlformats.org/officeDocument/2006/relationships" id="259" r:id="R765c876acd414df3"/>
    <p:sldId xmlns:r="http://schemas.openxmlformats.org/officeDocument/2006/relationships" id="260" r:id="R6cd41f23d990464f"/>
    <p:sldId xmlns:r="http://schemas.openxmlformats.org/officeDocument/2006/relationships" id="261" r:id="R7b7d9cea21064ee4"/>
    <p:sldId xmlns:r="http://schemas.openxmlformats.org/officeDocument/2006/relationships" id="262" r:id="Rd933f3daaee4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4aa47575d4f35" /><Relationship Type="http://schemas.openxmlformats.org/officeDocument/2006/relationships/slide" Target="/ppt/slides/slide1.xml" Id="R9c5ed9d39c5b4e40" /><Relationship Type="http://schemas.openxmlformats.org/officeDocument/2006/relationships/slide" Target="/ppt/slides/slide2.xml" Id="Rdecd8f6f95ad4741" /><Relationship Type="http://schemas.openxmlformats.org/officeDocument/2006/relationships/slide" Target="/ppt/slides/slide3.xml" Id="Rb366d586707d4bb7" /><Relationship Type="http://schemas.openxmlformats.org/officeDocument/2006/relationships/slide" Target="/ppt/slides/slide4.xml" Id="R765c876acd414df3" /><Relationship Type="http://schemas.openxmlformats.org/officeDocument/2006/relationships/slide" Target="/ppt/slides/slide5.xml" Id="R6cd41f23d990464f" /><Relationship Type="http://schemas.openxmlformats.org/officeDocument/2006/relationships/slide" Target="/ppt/slides/slide6.xml" Id="R7b7d9cea21064ee4" /><Relationship Type="http://schemas.openxmlformats.org/officeDocument/2006/relationships/slide" Target="/ppt/slides/slide7.xml" Id="Rd933f3daaee4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0c79c4dcc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634c45bd64de1" /><Relationship Type="http://schemas.openxmlformats.org/officeDocument/2006/relationships/theme" Target="/ppt/slideMasters/theme/theme1.xml" Id="R7e45ec2d59a648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634c45bd6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d5264971b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6bf9e3505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997e7917c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8f219faad46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a20a6365e49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20ec216d042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a07ba5cc2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AURLAND REVISJON OG REGNSKAP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927 707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1 266 104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MARIANNE AURLAND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Gauteidveien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917 400 210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