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a08b7e375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597ae9daf4009"/>
  </p:sldMasterIdLst>
  <p:sldIdLst>
    <p:sldId xmlns:r="http://schemas.openxmlformats.org/officeDocument/2006/relationships" id="256" r:id="R958f3241f2fb47a1"/>
    <p:sldId xmlns:r="http://schemas.openxmlformats.org/officeDocument/2006/relationships" id="257" r:id="Rba8cf5854d0d48ca"/>
    <p:sldId xmlns:r="http://schemas.openxmlformats.org/officeDocument/2006/relationships" id="258" r:id="R385469346f8340d1"/>
    <p:sldId xmlns:r="http://schemas.openxmlformats.org/officeDocument/2006/relationships" id="259" r:id="R4044b58ed17f453e"/>
    <p:sldId xmlns:r="http://schemas.openxmlformats.org/officeDocument/2006/relationships" id="260" r:id="R0bd9ca2b806a40a1"/>
    <p:sldId xmlns:r="http://schemas.openxmlformats.org/officeDocument/2006/relationships" id="261" r:id="R5ace1dbc8951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597ae9daf4009" /><Relationship Type="http://schemas.openxmlformats.org/officeDocument/2006/relationships/slide" Target="/ppt/slides/slide1.xml" Id="R958f3241f2fb47a1" /><Relationship Type="http://schemas.openxmlformats.org/officeDocument/2006/relationships/slide" Target="/ppt/slides/slide2.xml" Id="Rba8cf5854d0d48ca" /><Relationship Type="http://schemas.openxmlformats.org/officeDocument/2006/relationships/slide" Target="/ppt/slides/slide3.xml" Id="R385469346f8340d1" /><Relationship Type="http://schemas.openxmlformats.org/officeDocument/2006/relationships/slide" Target="/ppt/slides/slide4.xml" Id="R4044b58ed17f453e" /><Relationship Type="http://schemas.openxmlformats.org/officeDocument/2006/relationships/slide" Target="/ppt/slides/slide5.xml" Id="R0bd9ca2b806a40a1" /><Relationship Type="http://schemas.openxmlformats.org/officeDocument/2006/relationships/slide" Target="/ppt/slides/slide6.xml" Id="R5ace1dbc8951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668c306d840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5b25aa42e4c92" /><Relationship Type="http://schemas.openxmlformats.org/officeDocument/2006/relationships/theme" Target="/ppt/slideMasters/theme/theme1.xml" Id="R74441b01c9f8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5b25aa42e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ad3c2a00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85ec56eaf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2ad0b1d0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850eca02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432a1b87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06d9bc91e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 VITENSKAPELIG HØYSKOLE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 VITENSKAPELIG HØYSKOLE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150 570 199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3 424 094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75 687 956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114 109 165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59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