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a72f1d7cd5d4cd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f6fa183349349c5"/>
  </p:sldMasterIdLst>
  <p:sldIdLst>
    <p:sldId xmlns:r="http://schemas.openxmlformats.org/officeDocument/2006/relationships" id="256" r:id="R0232c17b652b4cf8"/>
    <p:sldId xmlns:r="http://schemas.openxmlformats.org/officeDocument/2006/relationships" id="257" r:id="R395a305963f3424e"/>
    <p:sldId xmlns:r="http://schemas.openxmlformats.org/officeDocument/2006/relationships" id="258" r:id="Ra140e921911843cd"/>
    <p:sldId xmlns:r="http://schemas.openxmlformats.org/officeDocument/2006/relationships" id="259" r:id="R8abb99ed3c7d4e5d"/>
    <p:sldId xmlns:r="http://schemas.openxmlformats.org/officeDocument/2006/relationships" id="260" r:id="R3f5e3a87de6f46b5"/>
    <p:sldId xmlns:r="http://schemas.openxmlformats.org/officeDocument/2006/relationships" id="261" r:id="Rb95aa6df56fd4e9d"/>
    <p:sldId xmlns:r="http://schemas.openxmlformats.org/officeDocument/2006/relationships" id="262" r:id="Re8e2afe3fa25463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6fa183349349c5" /><Relationship Type="http://schemas.openxmlformats.org/officeDocument/2006/relationships/slide" Target="/ppt/slides/slide1.xml" Id="R0232c17b652b4cf8" /><Relationship Type="http://schemas.openxmlformats.org/officeDocument/2006/relationships/slide" Target="/ppt/slides/slide2.xml" Id="R395a305963f3424e" /><Relationship Type="http://schemas.openxmlformats.org/officeDocument/2006/relationships/slide" Target="/ppt/slides/slide3.xml" Id="Ra140e921911843cd" /><Relationship Type="http://schemas.openxmlformats.org/officeDocument/2006/relationships/slide" Target="/ppt/slides/slide4.xml" Id="R8abb99ed3c7d4e5d" /><Relationship Type="http://schemas.openxmlformats.org/officeDocument/2006/relationships/slide" Target="/ppt/slides/slide5.xml" Id="R3f5e3a87de6f46b5" /><Relationship Type="http://schemas.openxmlformats.org/officeDocument/2006/relationships/slide" Target="/ppt/slides/slide6.xml" Id="Rb95aa6df56fd4e9d" /><Relationship Type="http://schemas.openxmlformats.org/officeDocument/2006/relationships/slide" Target="/ppt/slides/slide7.xml" Id="Re8e2afe3fa25463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026eff32b8403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89104578d14386" /><Relationship Type="http://schemas.openxmlformats.org/officeDocument/2006/relationships/theme" Target="/ppt/slideMasters/theme/theme1.xml" Id="R3aec12e497c2418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489104578d143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6b249857b546f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35afc1b3af49d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2228b9c75d421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4176b1ca49496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0c561825f948a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db825d706f448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b4c3136b9f45d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TP SOLUTIONS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TP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TP SOLUTIONS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TP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TP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TP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101 046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38 241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1 667 392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2 279 198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3 064 887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TP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TOMMY PEDERSEN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TP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Sunnlandsskrenten 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7032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917 386 552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TP SOLUTIONS AS</a:t>
            </a:r>
          </a:p>
        </p:txBody>
      </p:sp>
    </p:spTree>
  </p:cSld>
  <p:clrMapOvr>
    <a:masterClrMapping xmlns:a="http://schemas.openxmlformats.org/drawingml/2006/main"/>
  </p:clrMapOvr>
</p:sld>
</file>