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4ccf2bfe44b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f1ca14a7fa4673"/>
  </p:sldMasterIdLst>
  <p:sldIdLst>
    <p:sldId xmlns:r="http://schemas.openxmlformats.org/officeDocument/2006/relationships" id="256" r:id="Rab142f360a744c82"/>
    <p:sldId xmlns:r="http://schemas.openxmlformats.org/officeDocument/2006/relationships" id="257" r:id="R2628f106905b4bc7"/>
    <p:sldId xmlns:r="http://schemas.openxmlformats.org/officeDocument/2006/relationships" id="258" r:id="R76638acb0fa04f04"/>
    <p:sldId xmlns:r="http://schemas.openxmlformats.org/officeDocument/2006/relationships" id="259" r:id="R32e3fb5552d8459d"/>
    <p:sldId xmlns:r="http://schemas.openxmlformats.org/officeDocument/2006/relationships" id="260" r:id="Ra7618b5f38424e1a"/>
    <p:sldId xmlns:r="http://schemas.openxmlformats.org/officeDocument/2006/relationships" id="261" r:id="R1e7168fd0a3d41bc"/>
    <p:sldId xmlns:r="http://schemas.openxmlformats.org/officeDocument/2006/relationships" id="262" r:id="R40d6198a554149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1ca14a7fa4673" /><Relationship Type="http://schemas.openxmlformats.org/officeDocument/2006/relationships/slide" Target="/ppt/slides/slide1.xml" Id="Rab142f360a744c82" /><Relationship Type="http://schemas.openxmlformats.org/officeDocument/2006/relationships/slide" Target="/ppt/slides/slide2.xml" Id="R2628f106905b4bc7" /><Relationship Type="http://schemas.openxmlformats.org/officeDocument/2006/relationships/slide" Target="/ppt/slides/slide3.xml" Id="R76638acb0fa04f04" /><Relationship Type="http://schemas.openxmlformats.org/officeDocument/2006/relationships/slide" Target="/ppt/slides/slide4.xml" Id="R32e3fb5552d8459d" /><Relationship Type="http://schemas.openxmlformats.org/officeDocument/2006/relationships/slide" Target="/ppt/slides/slide5.xml" Id="Ra7618b5f38424e1a" /><Relationship Type="http://schemas.openxmlformats.org/officeDocument/2006/relationships/slide" Target="/ppt/slides/slide6.xml" Id="R1e7168fd0a3d41bc" /><Relationship Type="http://schemas.openxmlformats.org/officeDocument/2006/relationships/slide" Target="/ppt/slides/slide7.xml" Id="R40d6198a554149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d457b028648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70432357049a9" /><Relationship Type="http://schemas.openxmlformats.org/officeDocument/2006/relationships/theme" Target="/ppt/slideMasters/theme/theme1.xml" Id="R39a60a91440b44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270432357049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4fa047e5e4a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fd8d405824c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fbbfe9ed748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d6bf4e12642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9adeb8dbc49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6fa40ea1444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3ee6e004640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SANNTID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3 734 176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−346 469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361 381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BAADE 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Ostadalsveien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917 363 803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