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4fc2650b7f48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96456d468a4d5a"/>
  </p:sldMasterIdLst>
  <p:sldIdLst>
    <p:sldId xmlns:r="http://schemas.openxmlformats.org/officeDocument/2006/relationships" id="256" r:id="R61238d834f3d41ef"/>
    <p:sldId xmlns:r="http://schemas.openxmlformats.org/officeDocument/2006/relationships" id="257" r:id="R539e2d04dd19412d"/>
    <p:sldId xmlns:r="http://schemas.openxmlformats.org/officeDocument/2006/relationships" id="258" r:id="Reaf1609f50354991"/>
    <p:sldId xmlns:r="http://schemas.openxmlformats.org/officeDocument/2006/relationships" id="259" r:id="Raba408b2a0d24a0d"/>
    <p:sldId xmlns:r="http://schemas.openxmlformats.org/officeDocument/2006/relationships" id="260" r:id="Rb2e10b073ee64bc1"/>
    <p:sldId xmlns:r="http://schemas.openxmlformats.org/officeDocument/2006/relationships" id="261" r:id="Rc28c509852024977"/>
    <p:sldId xmlns:r="http://schemas.openxmlformats.org/officeDocument/2006/relationships" id="262" r:id="R69bd539c136444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6456d468a4d5a" /><Relationship Type="http://schemas.openxmlformats.org/officeDocument/2006/relationships/slide" Target="/ppt/slides/slide1.xml" Id="R61238d834f3d41ef" /><Relationship Type="http://schemas.openxmlformats.org/officeDocument/2006/relationships/slide" Target="/ppt/slides/slide2.xml" Id="R539e2d04dd19412d" /><Relationship Type="http://schemas.openxmlformats.org/officeDocument/2006/relationships/slide" Target="/ppt/slides/slide3.xml" Id="Reaf1609f50354991" /><Relationship Type="http://schemas.openxmlformats.org/officeDocument/2006/relationships/slide" Target="/ppt/slides/slide4.xml" Id="Raba408b2a0d24a0d" /><Relationship Type="http://schemas.openxmlformats.org/officeDocument/2006/relationships/slide" Target="/ppt/slides/slide5.xml" Id="Rb2e10b073ee64bc1" /><Relationship Type="http://schemas.openxmlformats.org/officeDocument/2006/relationships/slide" Target="/ppt/slides/slide6.xml" Id="Rc28c509852024977" /><Relationship Type="http://schemas.openxmlformats.org/officeDocument/2006/relationships/slide" Target="/ppt/slides/slide7.xml" Id="R69bd539c136444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2ca88ca5f43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8d90bd1174454" /><Relationship Type="http://schemas.openxmlformats.org/officeDocument/2006/relationships/theme" Target="/ppt/slideMasters/theme/theme1.xml" Id="Rc37667db97524e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18d90bd117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7771264e24b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e8e9f385543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f0576769c45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1de1ae75541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da08541ba45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7e3f7363b40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c191c265b47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8 627 166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76 785 933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76 798 591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 WILLIAM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Borgermester Middelthons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