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516f2b92047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8e634b9e44f3c"/>
  </p:sldMasterIdLst>
  <p:sldIdLst>
    <p:sldId xmlns:r="http://schemas.openxmlformats.org/officeDocument/2006/relationships" id="256" r:id="R589710d01d3449c3"/>
    <p:sldId xmlns:r="http://schemas.openxmlformats.org/officeDocument/2006/relationships" id="257" r:id="Red43e2326b514124"/>
    <p:sldId xmlns:r="http://schemas.openxmlformats.org/officeDocument/2006/relationships" id="258" r:id="Rd9afda1012fe4372"/>
    <p:sldId xmlns:r="http://schemas.openxmlformats.org/officeDocument/2006/relationships" id="259" r:id="R7f635c24fae6489d"/>
    <p:sldId xmlns:r="http://schemas.openxmlformats.org/officeDocument/2006/relationships" id="260" r:id="Ra827b0e2b07b4610"/>
    <p:sldId xmlns:r="http://schemas.openxmlformats.org/officeDocument/2006/relationships" id="261" r:id="Rb0dc46be971e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8e634b9e44f3c" /><Relationship Type="http://schemas.openxmlformats.org/officeDocument/2006/relationships/slide" Target="/ppt/slides/slide1.xml" Id="R589710d01d3449c3" /><Relationship Type="http://schemas.openxmlformats.org/officeDocument/2006/relationships/slide" Target="/ppt/slides/slide2.xml" Id="Red43e2326b514124" /><Relationship Type="http://schemas.openxmlformats.org/officeDocument/2006/relationships/slide" Target="/ppt/slides/slide3.xml" Id="Rd9afda1012fe4372" /><Relationship Type="http://schemas.openxmlformats.org/officeDocument/2006/relationships/slide" Target="/ppt/slides/slide4.xml" Id="R7f635c24fae6489d" /><Relationship Type="http://schemas.openxmlformats.org/officeDocument/2006/relationships/slide" Target="/ppt/slides/slide5.xml" Id="Ra827b0e2b07b4610" /><Relationship Type="http://schemas.openxmlformats.org/officeDocument/2006/relationships/slide" Target="/ppt/slides/slide6.xml" Id="Rb0dc46be971e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ed39e753649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9866b0ab74c27" /><Relationship Type="http://schemas.openxmlformats.org/officeDocument/2006/relationships/theme" Target="/ppt/slideMasters/theme/theme1.xml" Id="R8a5b27773ad6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9866b0ab74c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b02a83bc945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c2d8e697b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d2a145c08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b8415d678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5c820835242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085a61b20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BORGSUND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Borgermester Middelthons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917 348 278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