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97c8e2019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4d7a4636524a6a"/>
  </p:sldMasterIdLst>
  <p:sldIdLst>
    <p:sldId xmlns:r="http://schemas.openxmlformats.org/officeDocument/2006/relationships" id="256" r:id="R43bd3c95f8274295"/>
    <p:sldId xmlns:r="http://schemas.openxmlformats.org/officeDocument/2006/relationships" id="257" r:id="Rfc912cf85de44f51"/>
    <p:sldId xmlns:r="http://schemas.openxmlformats.org/officeDocument/2006/relationships" id="258" r:id="R42ec54b759614f03"/>
    <p:sldId xmlns:r="http://schemas.openxmlformats.org/officeDocument/2006/relationships" id="259" r:id="Ra34a88740fce4a68"/>
    <p:sldId xmlns:r="http://schemas.openxmlformats.org/officeDocument/2006/relationships" id="260" r:id="Rc101e4deb5d84260"/>
    <p:sldId xmlns:r="http://schemas.openxmlformats.org/officeDocument/2006/relationships" id="261" r:id="R21a890949fbf4411"/>
    <p:sldId xmlns:r="http://schemas.openxmlformats.org/officeDocument/2006/relationships" id="262" r:id="Ra6eccc22000f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d7a4636524a6a" /><Relationship Type="http://schemas.openxmlformats.org/officeDocument/2006/relationships/slide" Target="/ppt/slides/slide1.xml" Id="R43bd3c95f8274295" /><Relationship Type="http://schemas.openxmlformats.org/officeDocument/2006/relationships/slide" Target="/ppt/slides/slide2.xml" Id="Rfc912cf85de44f51" /><Relationship Type="http://schemas.openxmlformats.org/officeDocument/2006/relationships/slide" Target="/ppt/slides/slide3.xml" Id="R42ec54b759614f03" /><Relationship Type="http://schemas.openxmlformats.org/officeDocument/2006/relationships/slide" Target="/ppt/slides/slide4.xml" Id="Ra34a88740fce4a68" /><Relationship Type="http://schemas.openxmlformats.org/officeDocument/2006/relationships/slide" Target="/ppt/slides/slide5.xml" Id="Rc101e4deb5d84260" /><Relationship Type="http://schemas.openxmlformats.org/officeDocument/2006/relationships/slide" Target="/ppt/slides/slide6.xml" Id="R21a890949fbf4411" /><Relationship Type="http://schemas.openxmlformats.org/officeDocument/2006/relationships/slide" Target="/ppt/slides/slide7.xml" Id="Ra6eccc22000f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f8934380a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be3e32b884faa" /><Relationship Type="http://schemas.openxmlformats.org/officeDocument/2006/relationships/theme" Target="/ppt/slideMasters/theme/theme1.xml" Id="R5154af042eef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be3e32b88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d624586c1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cf1aa076f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82ac18da3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f4f4864a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2a3f29792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272891de6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5b3f93060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61 554 999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74 092 634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AS</a:t>
            </a:r>
          </a:p>
        </p:txBody>
      </p:sp>
    </p:spTree>
  </p:cSld>
  <p:clrMapOvr>
    <a:masterClrMapping xmlns:a="http://schemas.openxmlformats.org/drawingml/2006/main"/>
  </p:clrMapOvr>
</p:sld>
</file>