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0c4da10cf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07294ed28403b"/>
  </p:sldMasterIdLst>
  <p:sldIdLst>
    <p:sldId xmlns:r="http://schemas.openxmlformats.org/officeDocument/2006/relationships" id="256" r:id="R9df69f9a4df14d9c"/>
    <p:sldId xmlns:r="http://schemas.openxmlformats.org/officeDocument/2006/relationships" id="257" r:id="R75bea6e712b54b79"/>
    <p:sldId xmlns:r="http://schemas.openxmlformats.org/officeDocument/2006/relationships" id="258" r:id="R6a29ad9f7994413b"/>
    <p:sldId xmlns:r="http://schemas.openxmlformats.org/officeDocument/2006/relationships" id="259" r:id="R6a305661581d4123"/>
    <p:sldId xmlns:r="http://schemas.openxmlformats.org/officeDocument/2006/relationships" id="260" r:id="Ra7ea795b278b442c"/>
    <p:sldId xmlns:r="http://schemas.openxmlformats.org/officeDocument/2006/relationships" id="261" r:id="Rb0216e1f9328452f"/>
    <p:sldId xmlns:r="http://schemas.openxmlformats.org/officeDocument/2006/relationships" id="262" r:id="R6e4c43fdbda4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07294ed28403b" /><Relationship Type="http://schemas.openxmlformats.org/officeDocument/2006/relationships/slide" Target="/ppt/slides/slide1.xml" Id="R9df69f9a4df14d9c" /><Relationship Type="http://schemas.openxmlformats.org/officeDocument/2006/relationships/slide" Target="/ppt/slides/slide2.xml" Id="R75bea6e712b54b79" /><Relationship Type="http://schemas.openxmlformats.org/officeDocument/2006/relationships/slide" Target="/ppt/slides/slide3.xml" Id="R6a29ad9f7994413b" /><Relationship Type="http://schemas.openxmlformats.org/officeDocument/2006/relationships/slide" Target="/ppt/slides/slide4.xml" Id="R6a305661581d4123" /><Relationship Type="http://schemas.openxmlformats.org/officeDocument/2006/relationships/slide" Target="/ppt/slides/slide5.xml" Id="Ra7ea795b278b442c" /><Relationship Type="http://schemas.openxmlformats.org/officeDocument/2006/relationships/slide" Target="/ppt/slides/slide6.xml" Id="Rb0216e1f9328452f" /><Relationship Type="http://schemas.openxmlformats.org/officeDocument/2006/relationships/slide" Target="/ppt/slides/slide7.xml" Id="R6e4c43fdbda4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d9e0adbf2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3d89f053f4853" /><Relationship Type="http://schemas.openxmlformats.org/officeDocument/2006/relationships/theme" Target="/ppt/slideMasters/theme/theme1.xml" Id="R7fddbaebe44d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3d89f053f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3e3414d8f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9a0e7f17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d0d04658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5a2ebd527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32aa5da3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3e4312eb0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92915246c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