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c2f472d08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87ab5f5c94750"/>
  </p:sldMasterIdLst>
  <p:sldIdLst>
    <p:sldId xmlns:r="http://schemas.openxmlformats.org/officeDocument/2006/relationships" id="256" r:id="R1ea7dd7020254830"/>
    <p:sldId xmlns:r="http://schemas.openxmlformats.org/officeDocument/2006/relationships" id="257" r:id="R6310e8736fdd4e92"/>
    <p:sldId xmlns:r="http://schemas.openxmlformats.org/officeDocument/2006/relationships" id="258" r:id="R7117b05913c143e3"/>
    <p:sldId xmlns:r="http://schemas.openxmlformats.org/officeDocument/2006/relationships" id="259" r:id="R6dfc563d27d14651"/>
    <p:sldId xmlns:r="http://schemas.openxmlformats.org/officeDocument/2006/relationships" id="260" r:id="R6751b07e806f45e7"/>
    <p:sldId xmlns:r="http://schemas.openxmlformats.org/officeDocument/2006/relationships" id="261" r:id="Re45c5fab3a62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87ab5f5c94750" /><Relationship Type="http://schemas.openxmlformats.org/officeDocument/2006/relationships/slide" Target="/ppt/slides/slide1.xml" Id="R1ea7dd7020254830" /><Relationship Type="http://schemas.openxmlformats.org/officeDocument/2006/relationships/slide" Target="/ppt/slides/slide2.xml" Id="R6310e8736fdd4e92" /><Relationship Type="http://schemas.openxmlformats.org/officeDocument/2006/relationships/slide" Target="/ppt/slides/slide3.xml" Id="R7117b05913c143e3" /><Relationship Type="http://schemas.openxmlformats.org/officeDocument/2006/relationships/slide" Target="/ppt/slides/slide4.xml" Id="R6dfc563d27d14651" /><Relationship Type="http://schemas.openxmlformats.org/officeDocument/2006/relationships/slide" Target="/ppt/slides/slide5.xml" Id="R6751b07e806f45e7" /><Relationship Type="http://schemas.openxmlformats.org/officeDocument/2006/relationships/slide" Target="/ppt/slides/slide6.xml" Id="Re45c5fab3a62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d6f5f7ac1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737154dc4116" /><Relationship Type="http://schemas.openxmlformats.org/officeDocument/2006/relationships/theme" Target="/ppt/slideMasters/theme/theme1.xml" Id="Ra5644c9691ad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2737154dc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8b10a7e9e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f046d719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0dc7b24c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c1079bce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7563a659b47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ca068c73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