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8500a810a245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385277fde44fc6"/>
  </p:sldMasterIdLst>
  <p:sldIdLst>
    <p:sldId xmlns:r="http://schemas.openxmlformats.org/officeDocument/2006/relationships" id="256" r:id="Rc952235769b445b2"/>
    <p:sldId xmlns:r="http://schemas.openxmlformats.org/officeDocument/2006/relationships" id="257" r:id="R38d270e6507e4bc7"/>
    <p:sldId xmlns:r="http://schemas.openxmlformats.org/officeDocument/2006/relationships" id="258" r:id="Rb837de600f7544fc"/>
    <p:sldId xmlns:r="http://schemas.openxmlformats.org/officeDocument/2006/relationships" id="259" r:id="R0cf9c2dfbfd34936"/>
    <p:sldId xmlns:r="http://schemas.openxmlformats.org/officeDocument/2006/relationships" id="260" r:id="R21f9529f576c462a"/>
    <p:sldId xmlns:r="http://schemas.openxmlformats.org/officeDocument/2006/relationships" id="261" r:id="R70a323963ee94146"/>
    <p:sldId xmlns:r="http://schemas.openxmlformats.org/officeDocument/2006/relationships" id="262" r:id="R2dea12b3a633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85277fde44fc6" /><Relationship Type="http://schemas.openxmlformats.org/officeDocument/2006/relationships/slide" Target="/ppt/slides/slide1.xml" Id="Rc952235769b445b2" /><Relationship Type="http://schemas.openxmlformats.org/officeDocument/2006/relationships/slide" Target="/ppt/slides/slide2.xml" Id="R38d270e6507e4bc7" /><Relationship Type="http://schemas.openxmlformats.org/officeDocument/2006/relationships/slide" Target="/ppt/slides/slide3.xml" Id="Rb837de600f7544fc" /><Relationship Type="http://schemas.openxmlformats.org/officeDocument/2006/relationships/slide" Target="/ppt/slides/slide4.xml" Id="R0cf9c2dfbfd34936" /><Relationship Type="http://schemas.openxmlformats.org/officeDocument/2006/relationships/slide" Target="/ppt/slides/slide5.xml" Id="R21f9529f576c462a" /><Relationship Type="http://schemas.openxmlformats.org/officeDocument/2006/relationships/slide" Target="/ppt/slides/slide6.xml" Id="R70a323963ee94146" /><Relationship Type="http://schemas.openxmlformats.org/officeDocument/2006/relationships/slide" Target="/ppt/slides/slide7.xml" Id="R2dea12b3a633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e296636df42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712597e3d4365" /><Relationship Type="http://schemas.openxmlformats.org/officeDocument/2006/relationships/theme" Target="/ppt/slideMasters/theme/theme1.xml" Id="R294b705f0dbf4c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712597e3d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81b8b2a5741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09e3475fd4c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cfe5fa09d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e4de1800b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30427e1e5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62ff957c347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acb6455c84d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ETATBYGG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ETATBYGG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−12 740 895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−42 538 000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−4 987 854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90 041 239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SKOGGATA 19 EIENDOMSINVEST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 Mgt,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917 320 519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ETATBYGG AS</a:t>
            </a:r>
          </a:p>
        </p:txBody>
      </p:sp>
    </p:spTree>
  </p:cSld>
  <p:clrMapOvr>
    <a:masterClrMapping xmlns:a="http://schemas.openxmlformats.org/drawingml/2006/main"/>
  </p:clrMapOvr>
</p:sld>
</file>