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ab5b9b77ab54b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13e08f70f474633"/>
  </p:sldMasterIdLst>
  <p:sldIdLst>
    <p:sldId xmlns:r="http://schemas.openxmlformats.org/officeDocument/2006/relationships" id="256" r:id="R93664b67c7e3468a"/>
    <p:sldId xmlns:r="http://schemas.openxmlformats.org/officeDocument/2006/relationships" id="257" r:id="R4162c8bde76142df"/>
    <p:sldId xmlns:r="http://schemas.openxmlformats.org/officeDocument/2006/relationships" id="258" r:id="Rb32c3c462a03482e"/>
    <p:sldId xmlns:r="http://schemas.openxmlformats.org/officeDocument/2006/relationships" id="259" r:id="R0cc5b470bebc45ba"/>
    <p:sldId xmlns:r="http://schemas.openxmlformats.org/officeDocument/2006/relationships" id="260" r:id="Re60a851a548a4a62"/>
    <p:sldId xmlns:r="http://schemas.openxmlformats.org/officeDocument/2006/relationships" id="261" r:id="R613fc479542b436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3e08f70f474633" /><Relationship Type="http://schemas.openxmlformats.org/officeDocument/2006/relationships/slide" Target="/ppt/slides/slide1.xml" Id="R93664b67c7e3468a" /><Relationship Type="http://schemas.openxmlformats.org/officeDocument/2006/relationships/slide" Target="/ppt/slides/slide2.xml" Id="R4162c8bde76142df" /><Relationship Type="http://schemas.openxmlformats.org/officeDocument/2006/relationships/slide" Target="/ppt/slides/slide3.xml" Id="Rb32c3c462a03482e" /><Relationship Type="http://schemas.openxmlformats.org/officeDocument/2006/relationships/slide" Target="/ppt/slides/slide4.xml" Id="R0cc5b470bebc45ba" /><Relationship Type="http://schemas.openxmlformats.org/officeDocument/2006/relationships/slide" Target="/ppt/slides/slide5.xml" Id="Re60a851a548a4a62" /><Relationship Type="http://schemas.openxmlformats.org/officeDocument/2006/relationships/slide" Target="/ppt/slides/slide6.xml" Id="R613fc479542b436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9f1db701bc4f7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c49658d5fa4061" /><Relationship Type="http://schemas.openxmlformats.org/officeDocument/2006/relationships/theme" Target="/ppt/slideMasters/theme/theme1.xml" Id="Rdc71c73e92a24c5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cc49658d5fa406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ab1d3b43be4d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bb96cc44914aa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498150d31749c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35ed8cad984e7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67a0e8f99b40d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33d3875703493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ØSTFOLD ETATBYGG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ØSTFOLD ETATBYGG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ØSTFOLD ETATBYGG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ØSTFOLD ETATBYGG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ØSTFOLD ETATBYGG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ØSTFOLD ETATBYGG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Clarksons Platou Property Mgt, Munkedamsveien 62C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20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property.oslo@clarksons.com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917 320 519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ØSTFOLD ETATBYGG AS</a:t>
            </a:r>
          </a:p>
        </p:txBody>
      </p:sp>
    </p:spTree>
  </p:cSld>
  <p:clrMapOvr>
    <a:masterClrMapping xmlns:a="http://schemas.openxmlformats.org/drawingml/2006/main"/>
  </p:clrMapOvr>
</p:sld>
</file>