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9caef19bdc34e0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aadc6b1c346471d"/>
  </p:sldMasterIdLst>
  <p:sldIdLst>
    <p:sldId xmlns:r="http://schemas.openxmlformats.org/officeDocument/2006/relationships" id="256" r:id="R253c7a6028944342"/>
    <p:sldId xmlns:r="http://schemas.openxmlformats.org/officeDocument/2006/relationships" id="257" r:id="R029118ada99c40e4"/>
    <p:sldId xmlns:r="http://schemas.openxmlformats.org/officeDocument/2006/relationships" id="258" r:id="Rde52af222c9c40d8"/>
    <p:sldId xmlns:r="http://schemas.openxmlformats.org/officeDocument/2006/relationships" id="259" r:id="Rc743b09f2b984d5b"/>
    <p:sldId xmlns:r="http://schemas.openxmlformats.org/officeDocument/2006/relationships" id="260" r:id="Rd5b52e2a98474276"/>
    <p:sldId xmlns:r="http://schemas.openxmlformats.org/officeDocument/2006/relationships" id="261" r:id="R009b5b9c13504536"/>
    <p:sldId xmlns:r="http://schemas.openxmlformats.org/officeDocument/2006/relationships" id="262" r:id="R2491bb8ca0b648c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adc6b1c346471d" /><Relationship Type="http://schemas.openxmlformats.org/officeDocument/2006/relationships/slide" Target="/ppt/slides/slide1.xml" Id="R253c7a6028944342" /><Relationship Type="http://schemas.openxmlformats.org/officeDocument/2006/relationships/slide" Target="/ppt/slides/slide2.xml" Id="R029118ada99c40e4" /><Relationship Type="http://schemas.openxmlformats.org/officeDocument/2006/relationships/slide" Target="/ppt/slides/slide3.xml" Id="Rde52af222c9c40d8" /><Relationship Type="http://schemas.openxmlformats.org/officeDocument/2006/relationships/slide" Target="/ppt/slides/slide4.xml" Id="Rc743b09f2b984d5b" /><Relationship Type="http://schemas.openxmlformats.org/officeDocument/2006/relationships/slide" Target="/ppt/slides/slide5.xml" Id="Rd5b52e2a98474276" /><Relationship Type="http://schemas.openxmlformats.org/officeDocument/2006/relationships/slide" Target="/ppt/slides/slide6.xml" Id="R009b5b9c13504536" /><Relationship Type="http://schemas.openxmlformats.org/officeDocument/2006/relationships/slide" Target="/ppt/slides/slide7.xml" Id="R2491bb8ca0b648c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c5dec8b5c1491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4e285f18014075" /><Relationship Type="http://schemas.openxmlformats.org/officeDocument/2006/relationships/theme" Target="/ppt/slideMasters/theme/theme1.xml" Id="R2ebf428e8d9d437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44e285f1801407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ba4c8189f847c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c69b5901e945e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8a37c797a6475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722eda6c024b4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5a177051fd49c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967e7ab99a44b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482378ebc44d7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AH PARTNER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 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AH PARTNER AS ble etablert [år] og holder til i Hønefoss.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 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 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 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−9 714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3 327 541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5 981 896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6 018 929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 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HAUGLAND ANDREAS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 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Lostajet 36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3514 Hønefoss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917 293 708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 PARTNER AS</a:t>
            </a:r>
          </a:p>
        </p:txBody>
      </p:sp>
    </p:spTree>
  </p:cSld>
  <p:clrMapOvr>
    <a:masterClrMapping xmlns:a="http://schemas.openxmlformats.org/drawingml/2006/main"/>
  </p:clrMapOvr>
</p:sld>
</file>