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20f0292266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c7993364843bd"/>
  </p:sldMasterIdLst>
  <p:sldIdLst>
    <p:sldId xmlns:r="http://schemas.openxmlformats.org/officeDocument/2006/relationships" id="256" r:id="Ra604ae0b07264b6e"/>
    <p:sldId xmlns:r="http://schemas.openxmlformats.org/officeDocument/2006/relationships" id="257" r:id="R13482173ab2d41f7"/>
    <p:sldId xmlns:r="http://schemas.openxmlformats.org/officeDocument/2006/relationships" id="258" r:id="R22e6dad4efe142ab"/>
    <p:sldId xmlns:r="http://schemas.openxmlformats.org/officeDocument/2006/relationships" id="259" r:id="Rd95bda8f601e4909"/>
    <p:sldId xmlns:r="http://schemas.openxmlformats.org/officeDocument/2006/relationships" id="260" r:id="R78b99dcfb6f948cc"/>
    <p:sldId xmlns:r="http://schemas.openxmlformats.org/officeDocument/2006/relationships" id="261" r:id="Rf53caad36f0645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c7993364843bd" /><Relationship Type="http://schemas.openxmlformats.org/officeDocument/2006/relationships/slide" Target="/ppt/slides/slide1.xml" Id="Ra604ae0b07264b6e" /><Relationship Type="http://schemas.openxmlformats.org/officeDocument/2006/relationships/slide" Target="/ppt/slides/slide2.xml" Id="R13482173ab2d41f7" /><Relationship Type="http://schemas.openxmlformats.org/officeDocument/2006/relationships/slide" Target="/ppt/slides/slide3.xml" Id="R22e6dad4efe142ab" /><Relationship Type="http://schemas.openxmlformats.org/officeDocument/2006/relationships/slide" Target="/ppt/slides/slide4.xml" Id="Rd95bda8f601e4909" /><Relationship Type="http://schemas.openxmlformats.org/officeDocument/2006/relationships/slide" Target="/ppt/slides/slide5.xml" Id="R78b99dcfb6f948cc" /><Relationship Type="http://schemas.openxmlformats.org/officeDocument/2006/relationships/slide" Target="/ppt/slides/slide6.xml" Id="Rf53caad36f0645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c8190f0de44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3d7a1d46640aa" /><Relationship Type="http://schemas.openxmlformats.org/officeDocument/2006/relationships/theme" Target="/ppt/slideMasters/theme/theme1.xml" Id="Ra7dd9246459243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d3d7a1d46640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0be40815946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41ae8e762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ae4d4f0b948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2d57d735b4f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9f3a1326e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2871ba3d649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Lostajet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3514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917 293 708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