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7b06dda45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ba18ce75546c1"/>
  </p:sldMasterIdLst>
  <p:sldIdLst>
    <p:sldId xmlns:r="http://schemas.openxmlformats.org/officeDocument/2006/relationships" id="256" r:id="R47d8871d0bdf4312"/>
    <p:sldId xmlns:r="http://schemas.openxmlformats.org/officeDocument/2006/relationships" id="257" r:id="R70f163968d0c4ba8"/>
    <p:sldId xmlns:r="http://schemas.openxmlformats.org/officeDocument/2006/relationships" id="258" r:id="Rdfddb863e88e43c6"/>
    <p:sldId xmlns:r="http://schemas.openxmlformats.org/officeDocument/2006/relationships" id="259" r:id="R10696e6362a14e02"/>
    <p:sldId xmlns:r="http://schemas.openxmlformats.org/officeDocument/2006/relationships" id="260" r:id="Rf13f0e3562514e6c"/>
    <p:sldId xmlns:r="http://schemas.openxmlformats.org/officeDocument/2006/relationships" id="261" r:id="R6132d81cd3f44e5a"/>
    <p:sldId xmlns:r="http://schemas.openxmlformats.org/officeDocument/2006/relationships" id="262" r:id="R9179de6fc2c2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ba18ce75546c1" /><Relationship Type="http://schemas.openxmlformats.org/officeDocument/2006/relationships/slide" Target="/ppt/slides/slide1.xml" Id="R47d8871d0bdf4312" /><Relationship Type="http://schemas.openxmlformats.org/officeDocument/2006/relationships/slide" Target="/ppt/slides/slide2.xml" Id="R70f163968d0c4ba8" /><Relationship Type="http://schemas.openxmlformats.org/officeDocument/2006/relationships/slide" Target="/ppt/slides/slide3.xml" Id="Rdfddb863e88e43c6" /><Relationship Type="http://schemas.openxmlformats.org/officeDocument/2006/relationships/slide" Target="/ppt/slides/slide4.xml" Id="R10696e6362a14e02" /><Relationship Type="http://schemas.openxmlformats.org/officeDocument/2006/relationships/slide" Target="/ppt/slides/slide5.xml" Id="Rf13f0e3562514e6c" /><Relationship Type="http://schemas.openxmlformats.org/officeDocument/2006/relationships/slide" Target="/ppt/slides/slide6.xml" Id="R6132d81cd3f44e5a" /><Relationship Type="http://schemas.openxmlformats.org/officeDocument/2006/relationships/slide" Target="/ppt/slides/slide7.xml" Id="R9179de6fc2c2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22287221f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e389cebe443c" /><Relationship Type="http://schemas.openxmlformats.org/officeDocument/2006/relationships/theme" Target="/ppt/slideMasters/theme/theme1.xml" Id="Rb100c63890e2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5e389cebe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0fb0249c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320d7170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4a6b809f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75a114b1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998c8fb4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821ae4932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6b646f704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JARI TERO KALEVI TAKALA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KRISTINE VATN TAKALA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