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e881afcfefe48b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2db49cc433f41d6"/>
  </p:sldMasterIdLst>
  <p:sldIdLst>
    <p:sldId xmlns:r="http://schemas.openxmlformats.org/officeDocument/2006/relationships" id="256" r:id="Rdd6223c906a141ac"/>
    <p:sldId xmlns:r="http://schemas.openxmlformats.org/officeDocument/2006/relationships" id="257" r:id="R518b0794684c48e7"/>
    <p:sldId xmlns:r="http://schemas.openxmlformats.org/officeDocument/2006/relationships" id="258" r:id="R077689b90cdf4968"/>
    <p:sldId xmlns:r="http://schemas.openxmlformats.org/officeDocument/2006/relationships" id="259" r:id="R5932ec9d43084f6e"/>
    <p:sldId xmlns:r="http://schemas.openxmlformats.org/officeDocument/2006/relationships" id="260" r:id="R1de200a50b274e80"/>
    <p:sldId xmlns:r="http://schemas.openxmlformats.org/officeDocument/2006/relationships" id="261" r:id="Rc9ad959265c04986"/>
    <p:sldId xmlns:r="http://schemas.openxmlformats.org/officeDocument/2006/relationships" id="262" r:id="R869ddf3c2aea410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2db49cc433f41d6" /><Relationship Type="http://schemas.openxmlformats.org/officeDocument/2006/relationships/slide" Target="/ppt/slides/slide1.xml" Id="Rdd6223c906a141ac" /><Relationship Type="http://schemas.openxmlformats.org/officeDocument/2006/relationships/slide" Target="/ppt/slides/slide2.xml" Id="R518b0794684c48e7" /><Relationship Type="http://schemas.openxmlformats.org/officeDocument/2006/relationships/slide" Target="/ppt/slides/slide3.xml" Id="R077689b90cdf4968" /><Relationship Type="http://schemas.openxmlformats.org/officeDocument/2006/relationships/slide" Target="/ppt/slides/slide4.xml" Id="R5932ec9d43084f6e" /><Relationship Type="http://schemas.openxmlformats.org/officeDocument/2006/relationships/slide" Target="/ppt/slides/slide5.xml" Id="R1de200a50b274e80" /><Relationship Type="http://schemas.openxmlformats.org/officeDocument/2006/relationships/slide" Target="/ppt/slides/slide6.xml" Id="Rc9ad959265c04986" /><Relationship Type="http://schemas.openxmlformats.org/officeDocument/2006/relationships/slide" Target="/ppt/slides/slide7.xml" Id="R869ddf3c2aea410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e4773ffc65641a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084a0d13044411" /><Relationship Type="http://schemas.openxmlformats.org/officeDocument/2006/relationships/theme" Target="/ppt/slideMasters/theme/theme1.xml" Id="Rdc5a0d159c7c4bf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2084a0d1304441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bdd95af80f40f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21cd9740f64b0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118475ba3a401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bbccaf56ec488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2c63acd053481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25554c515a449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25cdbef59b41d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KALLASTEN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KALLASTEN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KALLASTEN INVEST AS ble etablert [år] og holder til i Ås.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KALLASTEN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KALLASTEN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KALLASTEN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−5 005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1 115 926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4 826 975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7 378 890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KALLASTEN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BJØRN KRISTIAN KALLASTEN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KALLASTEN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Sagaveien 16B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1430 Ås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917 147 302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KALLASTEN INVEST AS</a:t>
            </a:r>
          </a:p>
        </p:txBody>
      </p:sp>
    </p:spTree>
  </p:cSld>
  <p:clrMapOvr>
    <a:masterClrMapping xmlns:a="http://schemas.openxmlformats.org/drawingml/2006/main"/>
  </p:clrMapOvr>
</p:sld>
</file>