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ec93c36db2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0466f728874942"/>
  </p:sldMasterIdLst>
  <p:sldIdLst>
    <p:sldId xmlns:r="http://schemas.openxmlformats.org/officeDocument/2006/relationships" id="256" r:id="R17978a63cf314b93"/>
    <p:sldId xmlns:r="http://schemas.openxmlformats.org/officeDocument/2006/relationships" id="257" r:id="R7fe85fa62d424ad0"/>
    <p:sldId xmlns:r="http://schemas.openxmlformats.org/officeDocument/2006/relationships" id="258" r:id="R2422f2d3493b4c70"/>
    <p:sldId xmlns:r="http://schemas.openxmlformats.org/officeDocument/2006/relationships" id="259" r:id="Rada2e84be1c04810"/>
    <p:sldId xmlns:r="http://schemas.openxmlformats.org/officeDocument/2006/relationships" id="260" r:id="Rbc28b4e380404d16"/>
    <p:sldId xmlns:r="http://schemas.openxmlformats.org/officeDocument/2006/relationships" id="261" r:id="R35abe1db6ecf4fa1"/>
    <p:sldId xmlns:r="http://schemas.openxmlformats.org/officeDocument/2006/relationships" id="262" r:id="R52103838344547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466f728874942" /><Relationship Type="http://schemas.openxmlformats.org/officeDocument/2006/relationships/slide" Target="/ppt/slides/slide1.xml" Id="R17978a63cf314b93" /><Relationship Type="http://schemas.openxmlformats.org/officeDocument/2006/relationships/slide" Target="/ppt/slides/slide2.xml" Id="R7fe85fa62d424ad0" /><Relationship Type="http://schemas.openxmlformats.org/officeDocument/2006/relationships/slide" Target="/ppt/slides/slide3.xml" Id="R2422f2d3493b4c70" /><Relationship Type="http://schemas.openxmlformats.org/officeDocument/2006/relationships/slide" Target="/ppt/slides/slide4.xml" Id="Rada2e84be1c04810" /><Relationship Type="http://schemas.openxmlformats.org/officeDocument/2006/relationships/slide" Target="/ppt/slides/slide5.xml" Id="Rbc28b4e380404d16" /><Relationship Type="http://schemas.openxmlformats.org/officeDocument/2006/relationships/slide" Target="/ppt/slides/slide6.xml" Id="R35abe1db6ecf4fa1" /><Relationship Type="http://schemas.openxmlformats.org/officeDocument/2006/relationships/slide" Target="/ppt/slides/slide7.xml" Id="R52103838344547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be9b79d86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4feecb90e44a0" /><Relationship Type="http://schemas.openxmlformats.org/officeDocument/2006/relationships/theme" Target="/ppt/slideMasters/theme/theme1.xml" Id="R16d51c5a8e884d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74feecb90e44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e3fba053c49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d7e3b7937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155e468b4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e3d315cbf4e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6410b020748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8969cb7ce48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2817ff27645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WANGEN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WANGEN REGNSKAP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−435 684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−433 443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1 234 563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2 707 044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FESTNINGEN ØKONOMI OG REGNSKAP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LINE LANGHELLE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Gyldenborg, Kongsvinger festning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2213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post@wangenregnskap.no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917 142 076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WANGEN REGNSKAP AS</a:t>
            </a:r>
          </a:p>
        </p:txBody>
      </p:sp>
    </p:spTree>
  </p:cSld>
  <p:clrMapOvr>
    <a:masterClrMapping xmlns:a="http://schemas.openxmlformats.org/drawingml/2006/main"/>
  </p:clrMapOvr>
</p:sld>
</file>