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09b0840d2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e0a6c340b943ec"/>
  </p:sldMasterIdLst>
  <p:sldIdLst>
    <p:sldId xmlns:r="http://schemas.openxmlformats.org/officeDocument/2006/relationships" id="256" r:id="R35f1282e25ac49a6"/>
    <p:sldId xmlns:r="http://schemas.openxmlformats.org/officeDocument/2006/relationships" id="257" r:id="R0615d568755c4175"/>
    <p:sldId xmlns:r="http://schemas.openxmlformats.org/officeDocument/2006/relationships" id="258" r:id="Rfde5f11bf4e342b8"/>
    <p:sldId xmlns:r="http://schemas.openxmlformats.org/officeDocument/2006/relationships" id="259" r:id="Rfb2629036d574903"/>
    <p:sldId xmlns:r="http://schemas.openxmlformats.org/officeDocument/2006/relationships" id="260" r:id="R3a3f98b4fe1a4b9e"/>
    <p:sldId xmlns:r="http://schemas.openxmlformats.org/officeDocument/2006/relationships" id="261" r:id="R89fc7ac815684d7e"/>
    <p:sldId xmlns:r="http://schemas.openxmlformats.org/officeDocument/2006/relationships" id="262" r:id="R235f4d586c07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0a6c340b943ec" /><Relationship Type="http://schemas.openxmlformats.org/officeDocument/2006/relationships/slide" Target="/ppt/slides/slide1.xml" Id="R35f1282e25ac49a6" /><Relationship Type="http://schemas.openxmlformats.org/officeDocument/2006/relationships/slide" Target="/ppt/slides/slide2.xml" Id="R0615d568755c4175" /><Relationship Type="http://schemas.openxmlformats.org/officeDocument/2006/relationships/slide" Target="/ppt/slides/slide3.xml" Id="Rfde5f11bf4e342b8" /><Relationship Type="http://schemas.openxmlformats.org/officeDocument/2006/relationships/slide" Target="/ppt/slides/slide4.xml" Id="Rfb2629036d574903" /><Relationship Type="http://schemas.openxmlformats.org/officeDocument/2006/relationships/slide" Target="/ppt/slides/slide5.xml" Id="R3a3f98b4fe1a4b9e" /><Relationship Type="http://schemas.openxmlformats.org/officeDocument/2006/relationships/slide" Target="/ppt/slides/slide6.xml" Id="R89fc7ac815684d7e" /><Relationship Type="http://schemas.openxmlformats.org/officeDocument/2006/relationships/slide" Target="/ppt/slides/slide7.xml" Id="R235f4d586c07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46cd1a256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1f0a12464a56" /><Relationship Type="http://schemas.openxmlformats.org/officeDocument/2006/relationships/theme" Target="/ppt/slideMasters/theme/theme1.xml" Id="Rcc45810ae9b3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71f0a1246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017bebd854b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bc62b282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9f5400feb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830f376a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d74988e3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38c83900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0527aed9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917 132 143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