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ed5404fb3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1a1ecba644ac0"/>
  </p:sldMasterIdLst>
  <p:sldIdLst>
    <p:sldId xmlns:r="http://schemas.openxmlformats.org/officeDocument/2006/relationships" id="256" r:id="R267a9a3bbff448c5"/>
    <p:sldId xmlns:r="http://schemas.openxmlformats.org/officeDocument/2006/relationships" id="257" r:id="Rcc869f24005b426a"/>
    <p:sldId xmlns:r="http://schemas.openxmlformats.org/officeDocument/2006/relationships" id="258" r:id="R4e61eb087b0341c5"/>
    <p:sldId xmlns:r="http://schemas.openxmlformats.org/officeDocument/2006/relationships" id="259" r:id="R4a62aaa96ecf4c71"/>
    <p:sldId xmlns:r="http://schemas.openxmlformats.org/officeDocument/2006/relationships" id="260" r:id="Re55a63af8cd34764"/>
    <p:sldId xmlns:r="http://schemas.openxmlformats.org/officeDocument/2006/relationships" id="261" r:id="R87500517ad7c404a"/>
    <p:sldId xmlns:r="http://schemas.openxmlformats.org/officeDocument/2006/relationships" id="262" r:id="R9e7d4f54fac9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1a1ecba644ac0" /><Relationship Type="http://schemas.openxmlformats.org/officeDocument/2006/relationships/slide" Target="/ppt/slides/slide1.xml" Id="R267a9a3bbff448c5" /><Relationship Type="http://schemas.openxmlformats.org/officeDocument/2006/relationships/slide" Target="/ppt/slides/slide2.xml" Id="Rcc869f24005b426a" /><Relationship Type="http://schemas.openxmlformats.org/officeDocument/2006/relationships/slide" Target="/ppt/slides/slide3.xml" Id="R4e61eb087b0341c5" /><Relationship Type="http://schemas.openxmlformats.org/officeDocument/2006/relationships/slide" Target="/ppt/slides/slide4.xml" Id="R4a62aaa96ecf4c71" /><Relationship Type="http://schemas.openxmlformats.org/officeDocument/2006/relationships/slide" Target="/ppt/slides/slide5.xml" Id="Re55a63af8cd34764" /><Relationship Type="http://schemas.openxmlformats.org/officeDocument/2006/relationships/slide" Target="/ppt/slides/slide6.xml" Id="R87500517ad7c404a" /><Relationship Type="http://schemas.openxmlformats.org/officeDocument/2006/relationships/slide" Target="/ppt/slides/slide7.xml" Id="R9e7d4f54fac9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f16c89b76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f7862ac04178" /><Relationship Type="http://schemas.openxmlformats.org/officeDocument/2006/relationships/theme" Target="/ppt/slideMasters/theme/theme1.xml" Id="Rad5a3174f678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df7862ac0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df01b630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9a3c6e5e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ef441e3a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bd2e8f90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a2eb4cf7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ddc548c0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c7464ae7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