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1f61bb9b4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5c0a601644b22"/>
  </p:sldMasterIdLst>
  <p:sldIdLst>
    <p:sldId xmlns:r="http://schemas.openxmlformats.org/officeDocument/2006/relationships" id="256" r:id="Ra7e5d9d6dc5e4d99"/>
    <p:sldId xmlns:r="http://schemas.openxmlformats.org/officeDocument/2006/relationships" id="257" r:id="Rb19bd58b184e417f"/>
    <p:sldId xmlns:r="http://schemas.openxmlformats.org/officeDocument/2006/relationships" id="258" r:id="R9e1dbe5facbd4966"/>
    <p:sldId xmlns:r="http://schemas.openxmlformats.org/officeDocument/2006/relationships" id="259" r:id="R415121e01a9b4555"/>
    <p:sldId xmlns:r="http://schemas.openxmlformats.org/officeDocument/2006/relationships" id="260" r:id="Rcff4055f99604c2a"/>
    <p:sldId xmlns:r="http://schemas.openxmlformats.org/officeDocument/2006/relationships" id="261" r:id="R0a3e669c0483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5c0a601644b22" /><Relationship Type="http://schemas.openxmlformats.org/officeDocument/2006/relationships/slide" Target="/ppt/slides/slide1.xml" Id="Ra7e5d9d6dc5e4d99" /><Relationship Type="http://schemas.openxmlformats.org/officeDocument/2006/relationships/slide" Target="/ppt/slides/slide2.xml" Id="Rb19bd58b184e417f" /><Relationship Type="http://schemas.openxmlformats.org/officeDocument/2006/relationships/slide" Target="/ppt/slides/slide3.xml" Id="R9e1dbe5facbd4966" /><Relationship Type="http://schemas.openxmlformats.org/officeDocument/2006/relationships/slide" Target="/ppt/slides/slide4.xml" Id="R415121e01a9b4555" /><Relationship Type="http://schemas.openxmlformats.org/officeDocument/2006/relationships/slide" Target="/ppt/slides/slide5.xml" Id="Rcff4055f99604c2a" /><Relationship Type="http://schemas.openxmlformats.org/officeDocument/2006/relationships/slide" Target="/ppt/slides/slide6.xml" Id="R0a3e669c0483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59d6c20c34a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7e7eeaedf438c" /><Relationship Type="http://schemas.openxmlformats.org/officeDocument/2006/relationships/theme" Target="/ppt/slideMasters/theme/theme1.xml" Id="R5fcdbcb29726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7e7eeaedf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a6986c57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cd588ace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9979e6a7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de674b15d4e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a04da0563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ab978d50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