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78d542667347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2850b3f7340b8"/>
  </p:sldMasterIdLst>
  <p:sldIdLst>
    <p:sldId xmlns:r="http://schemas.openxmlformats.org/officeDocument/2006/relationships" id="256" r:id="R217db220404c4ac1"/>
    <p:sldId xmlns:r="http://schemas.openxmlformats.org/officeDocument/2006/relationships" id="257" r:id="R13f385c7a1014f4e"/>
    <p:sldId xmlns:r="http://schemas.openxmlformats.org/officeDocument/2006/relationships" id="258" r:id="Re2dafdf14bad422f"/>
    <p:sldId xmlns:r="http://schemas.openxmlformats.org/officeDocument/2006/relationships" id="259" r:id="R5b8c7f879d974cb7"/>
    <p:sldId xmlns:r="http://schemas.openxmlformats.org/officeDocument/2006/relationships" id="260" r:id="Rcafee8076eb346f9"/>
    <p:sldId xmlns:r="http://schemas.openxmlformats.org/officeDocument/2006/relationships" id="261" r:id="Rd7ce8d5db6264552"/>
    <p:sldId xmlns:r="http://schemas.openxmlformats.org/officeDocument/2006/relationships" id="262" r:id="R16499d3197b44e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2850b3f7340b8" /><Relationship Type="http://schemas.openxmlformats.org/officeDocument/2006/relationships/slide" Target="/ppt/slides/slide1.xml" Id="R217db220404c4ac1" /><Relationship Type="http://schemas.openxmlformats.org/officeDocument/2006/relationships/slide" Target="/ppt/slides/slide2.xml" Id="R13f385c7a1014f4e" /><Relationship Type="http://schemas.openxmlformats.org/officeDocument/2006/relationships/slide" Target="/ppt/slides/slide3.xml" Id="Re2dafdf14bad422f" /><Relationship Type="http://schemas.openxmlformats.org/officeDocument/2006/relationships/slide" Target="/ppt/slides/slide4.xml" Id="R5b8c7f879d974cb7" /><Relationship Type="http://schemas.openxmlformats.org/officeDocument/2006/relationships/slide" Target="/ppt/slides/slide5.xml" Id="Rcafee8076eb346f9" /><Relationship Type="http://schemas.openxmlformats.org/officeDocument/2006/relationships/slide" Target="/ppt/slides/slide6.xml" Id="Rd7ce8d5db6264552" /><Relationship Type="http://schemas.openxmlformats.org/officeDocument/2006/relationships/slide" Target="/ppt/slides/slide7.xml" Id="R16499d3197b44e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2bfaac6ce4f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a56f2effe4107" /><Relationship Type="http://schemas.openxmlformats.org/officeDocument/2006/relationships/theme" Target="/ppt/slideMasters/theme/theme1.xml" Id="R16465c5474bd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fa56f2effe41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62dc8d3374d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64d73785849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116c9f27d41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01fa15a3b4c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36bdc352142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1f1496a42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ab1e405d340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11 043 757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3 883 745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11 906 725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FLAMINGO HOLDING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 EIENDOM AS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HOLDING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vartdal@vartdalplast.no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917 082 839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 EIENDOM AS</a:t>
            </a:r>
          </a:p>
        </p:txBody>
      </p:sp>
    </p:spTree>
  </p:cSld>
  <p:clrMapOvr>
    <a:masterClrMapping xmlns:a="http://schemas.openxmlformats.org/drawingml/2006/main"/>
  </p:clrMapOvr>
</p:sld>
</file>