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f5a24e211441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565755c0e04080"/>
  </p:sldMasterIdLst>
  <p:sldIdLst>
    <p:sldId xmlns:r="http://schemas.openxmlformats.org/officeDocument/2006/relationships" id="256" r:id="R4c57d293bc864fd1"/>
    <p:sldId xmlns:r="http://schemas.openxmlformats.org/officeDocument/2006/relationships" id="257" r:id="R51848181663f4569"/>
    <p:sldId xmlns:r="http://schemas.openxmlformats.org/officeDocument/2006/relationships" id="258" r:id="R24dcf8734a274437"/>
    <p:sldId xmlns:r="http://schemas.openxmlformats.org/officeDocument/2006/relationships" id="259" r:id="R7762165f91a14c01"/>
    <p:sldId xmlns:r="http://schemas.openxmlformats.org/officeDocument/2006/relationships" id="260" r:id="Raa0f65e123444ddf"/>
    <p:sldId xmlns:r="http://schemas.openxmlformats.org/officeDocument/2006/relationships" id="261" r:id="R17b9757988734a55"/>
    <p:sldId xmlns:r="http://schemas.openxmlformats.org/officeDocument/2006/relationships" id="262" r:id="R2af813c35ea54d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65755c0e04080" /><Relationship Type="http://schemas.openxmlformats.org/officeDocument/2006/relationships/slide" Target="/ppt/slides/slide1.xml" Id="R4c57d293bc864fd1" /><Relationship Type="http://schemas.openxmlformats.org/officeDocument/2006/relationships/slide" Target="/ppt/slides/slide2.xml" Id="R51848181663f4569" /><Relationship Type="http://schemas.openxmlformats.org/officeDocument/2006/relationships/slide" Target="/ppt/slides/slide3.xml" Id="R24dcf8734a274437" /><Relationship Type="http://schemas.openxmlformats.org/officeDocument/2006/relationships/slide" Target="/ppt/slides/slide4.xml" Id="R7762165f91a14c01" /><Relationship Type="http://schemas.openxmlformats.org/officeDocument/2006/relationships/slide" Target="/ppt/slides/slide5.xml" Id="Raa0f65e123444ddf" /><Relationship Type="http://schemas.openxmlformats.org/officeDocument/2006/relationships/slide" Target="/ppt/slides/slide6.xml" Id="R17b9757988734a55" /><Relationship Type="http://schemas.openxmlformats.org/officeDocument/2006/relationships/slide" Target="/ppt/slides/slide7.xml" Id="R2af813c35ea54d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90012ba9d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3d2cd1ee24759" /><Relationship Type="http://schemas.openxmlformats.org/officeDocument/2006/relationships/theme" Target="/ppt/slideMasters/theme/theme1.xml" Id="Rdaa9fe51350540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83d2cd1ee247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46b8dfba44f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16369e4d048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9fd8236784f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7b75aa5e441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ccc27e6b84b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c38cb703e49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17567b9a64b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 GROVEN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 GROVEN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PAUL GUNDER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