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a318bc0f3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54732ee754a27"/>
  </p:sldMasterIdLst>
  <p:sldIdLst>
    <p:sldId xmlns:r="http://schemas.openxmlformats.org/officeDocument/2006/relationships" id="256" r:id="R8d2c8112f8b943c6"/>
    <p:sldId xmlns:r="http://schemas.openxmlformats.org/officeDocument/2006/relationships" id="257" r:id="R62fa9a2f437b4c46"/>
    <p:sldId xmlns:r="http://schemas.openxmlformats.org/officeDocument/2006/relationships" id="258" r:id="Rec3b063b126544a0"/>
    <p:sldId xmlns:r="http://schemas.openxmlformats.org/officeDocument/2006/relationships" id="259" r:id="Rd53cd3556cc549ba"/>
    <p:sldId xmlns:r="http://schemas.openxmlformats.org/officeDocument/2006/relationships" id="260" r:id="R665344fe78fa4e14"/>
    <p:sldId xmlns:r="http://schemas.openxmlformats.org/officeDocument/2006/relationships" id="261" r:id="R110ccc7f2e9b4214"/>
    <p:sldId xmlns:r="http://schemas.openxmlformats.org/officeDocument/2006/relationships" id="262" r:id="R1b6b2b30910a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54732ee754a27" /><Relationship Type="http://schemas.openxmlformats.org/officeDocument/2006/relationships/slide" Target="/ppt/slides/slide1.xml" Id="R8d2c8112f8b943c6" /><Relationship Type="http://schemas.openxmlformats.org/officeDocument/2006/relationships/slide" Target="/ppt/slides/slide2.xml" Id="R62fa9a2f437b4c46" /><Relationship Type="http://schemas.openxmlformats.org/officeDocument/2006/relationships/slide" Target="/ppt/slides/slide3.xml" Id="Rec3b063b126544a0" /><Relationship Type="http://schemas.openxmlformats.org/officeDocument/2006/relationships/slide" Target="/ppt/slides/slide4.xml" Id="Rd53cd3556cc549ba" /><Relationship Type="http://schemas.openxmlformats.org/officeDocument/2006/relationships/slide" Target="/ppt/slides/slide5.xml" Id="R665344fe78fa4e14" /><Relationship Type="http://schemas.openxmlformats.org/officeDocument/2006/relationships/slide" Target="/ppt/slides/slide6.xml" Id="R110ccc7f2e9b4214" /><Relationship Type="http://schemas.openxmlformats.org/officeDocument/2006/relationships/slide" Target="/ppt/slides/slide7.xml" Id="R1b6b2b30910a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20777da87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d12f3c1748b4" /><Relationship Type="http://schemas.openxmlformats.org/officeDocument/2006/relationships/theme" Target="/ppt/slideMasters/theme/theme1.xml" Id="R2536f168210d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1d12f3c17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49dc7786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0c4b3011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231f0139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90a69403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70da36bfd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ee0d02b8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96db5523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