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4222d4ec8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b4cafaa1941ae"/>
  </p:sldMasterIdLst>
  <p:sldIdLst>
    <p:sldId xmlns:r="http://schemas.openxmlformats.org/officeDocument/2006/relationships" id="256" r:id="R675b8cd892c04f64"/>
    <p:sldId xmlns:r="http://schemas.openxmlformats.org/officeDocument/2006/relationships" id="257" r:id="R5937e2cb1f514f20"/>
    <p:sldId xmlns:r="http://schemas.openxmlformats.org/officeDocument/2006/relationships" id="258" r:id="R933f4b002d4a4db8"/>
    <p:sldId xmlns:r="http://schemas.openxmlformats.org/officeDocument/2006/relationships" id="259" r:id="Rca839203f2be42e8"/>
    <p:sldId xmlns:r="http://schemas.openxmlformats.org/officeDocument/2006/relationships" id="260" r:id="Re078250d79dc48f8"/>
    <p:sldId xmlns:r="http://schemas.openxmlformats.org/officeDocument/2006/relationships" id="261" r:id="R5c8b78e4075d4520"/>
    <p:sldId xmlns:r="http://schemas.openxmlformats.org/officeDocument/2006/relationships" id="262" r:id="Ref953cdb5014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b4cafaa1941ae" /><Relationship Type="http://schemas.openxmlformats.org/officeDocument/2006/relationships/slide" Target="/ppt/slides/slide1.xml" Id="R675b8cd892c04f64" /><Relationship Type="http://schemas.openxmlformats.org/officeDocument/2006/relationships/slide" Target="/ppt/slides/slide2.xml" Id="R5937e2cb1f514f20" /><Relationship Type="http://schemas.openxmlformats.org/officeDocument/2006/relationships/slide" Target="/ppt/slides/slide3.xml" Id="R933f4b002d4a4db8" /><Relationship Type="http://schemas.openxmlformats.org/officeDocument/2006/relationships/slide" Target="/ppt/slides/slide4.xml" Id="Rca839203f2be42e8" /><Relationship Type="http://schemas.openxmlformats.org/officeDocument/2006/relationships/slide" Target="/ppt/slides/slide5.xml" Id="Re078250d79dc48f8" /><Relationship Type="http://schemas.openxmlformats.org/officeDocument/2006/relationships/slide" Target="/ppt/slides/slide6.xml" Id="R5c8b78e4075d4520" /><Relationship Type="http://schemas.openxmlformats.org/officeDocument/2006/relationships/slide" Target="/ppt/slides/slide7.xml" Id="Ref953cdb5014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72dbe68a1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bc645ed64331" /><Relationship Type="http://schemas.openxmlformats.org/officeDocument/2006/relationships/theme" Target="/ppt/slideMasters/theme/theme1.xml" Id="R9741b72c3a74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7bc645ed6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7878a1d7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0fc2dd68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b3ae09a6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ac167557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5e4727a1a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e81e2efa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ec83a491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RONNY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