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418fa5502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688b1eb4614d6c"/>
  </p:sldMasterIdLst>
  <p:sldIdLst>
    <p:sldId xmlns:r="http://schemas.openxmlformats.org/officeDocument/2006/relationships" id="256" r:id="Rb3ec4b1a1b1b4b92"/>
    <p:sldId xmlns:r="http://schemas.openxmlformats.org/officeDocument/2006/relationships" id="257" r:id="Rf4938c05222643f8"/>
    <p:sldId xmlns:r="http://schemas.openxmlformats.org/officeDocument/2006/relationships" id="258" r:id="R9c6f0ba9b9854029"/>
    <p:sldId xmlns:r="http://schemas.openxmlformats.org/officeDocument/2006/relationships" id="259" r:id="R5e97df05d7c5491b"/>
    <p:sldId xmlns:r="http://schemas.openxmlformats.org/officeDocument/2006/relationships" id="260" r:id="Rd34c748fb609430a"/>
    <p:sldId xmlns:r="http://schemas.openxmlformats.org/officeDocument/2006/relationships" id="261" r:id="R11f6d3a9fedf44d1"/>
    <p:sldId xmlns:r="http://schemas.openxmlformats.org/officeDocument/2006/relationships" id="262" r:id="R8864cc87c3f5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688b1eb4614d6c" /><Relationship Type="http://schemas.openxmlformats.org/officeDocument/2006/relationships/slide" Target="/ppt/slides/slide1.xml" Id="Rb3ec4b1a1b1b4b92" /><Relationship Type="http://schemas.openxmlformats.org/officeDocument/2006/relationships/slide" Target="/ppt/slides/slide2.xml" Id="Rf4938c05222643f8" /><Relationship Type="http://schemas.openxmlformats.org/officeDocument/2006/relationships/slide" Target="/ppt/slides/slide3.xml" Id="R9c6f0ba9b9854029" /><Relationship Type="http://schemas.openxmlformats.org/officeDocument/2006/relationships/slide" Target="/ppt/slides/slide4.xml" Id="R5e97df05d7c5491b" /><Relationship Type="http://schemas.openxmlformats.org/officeDocument/2006/relationships/slide" Target="/ppt/slides/slide5.xml" Id="Rd34c748fb609430a" /><Relationship Type="http://schemas.openxmlformats.org/officeDocument/2006/relationships/slide" Target="/ppt/slides/slide6.xml" Id="R11f6d3a9fedf44d1" /><Relationship Type="http://schemas.openxmlformats.org/officeDocument/2006/relationships/slide" Target="/ppt/slides/slide7.xml" Id="R8864cc87c3f5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04b73dec848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1af86d1b74413" /><Relationship Type="http://schemas.openxmlformats.org/officeDocument/2006/relationships/theme" Target="/ppt/slideMasters/theme/theme1.xml" Id="R44f7feb20106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81af86d1b744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8dd57603e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0fef48a6a4a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16d43e84b4c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6679bae3d4c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df230b2f2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043d72d414d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7e26b2b0840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KRESKO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KRESKO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16 711 370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141 049 824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152 360 814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ANDVORD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Andvord AS, Nedre Vollgate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917 020 949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KRESKO INVEST AS</a:t>
            </a:r>
          </a:p>
        </p:txBody>
      </p:sp>
    </p:spTree>
  </p:cSld>
  <p:clrMapOvr>
    <a:masterClrMapping xmlns:a="http://schemas.openxmlformats.org/drawingml/2006/main"/>
  </p:clrMapOvr>
</p:sld>
</file>